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Lst>
  <p:sldSz cy="43891200" cx="59436000"/>
  <p:notesSz cx="6858000" cy="9144000"/>
  <p:embeddedFontLst>
    <p:embeddedFont>
      <p:font typeface="Raleway"/>
      <p:regular r:id="rId6"/>
      <p:bold r:id="rId7"/>
      <p:italic r:id="rId8"/>
      <p:boldItalic r:id="rId9"/>
    </p:embeddedFont>
    <p:embeddedFont>
      <p:font typeface="Pacifico"/>
      <p:regular r:id="rId10"/>
    </p:embeddedFont>
    <p:embeddedFont>
      <p:font typeface="Oswald"/>
      <p:regular r:id="rId11"/>
      <p:bold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Raleway-boldItalic.fntdata"/><Relationship Id="rId5" Type="http://schemas.openxmlformats.org/officeDocument/2006/relationships/slide" Target="slides/slide1.xml"/><Relationship Id="rId6" Type="http://schemas.openxmlformats.org/officeDocument/2006/relationships/font" Target="fonts/Raleway-regular.fntdata"/><Relationship Id="rId7" Type="http://schemas.openxmlformats.org/officeDocument/2006/relationships/font" Target="fonts/Raleway-bold.fntdata"/><Relationship Id="rId8" Type="http://schemas.openxmlformats.org/officeDocument/2006/relationships/font" Target="fonts/Raleway-italic.fntdata"/><Relationship Id="rId11" Type="http://schemas.openxmlformats.org/officeDocument/2006/relationships/font" Target="fonts/Oswald-regular.fntdata"/><Relationship Id="rId10" Type="http://schemas.openxmlformats.org/officeDocument/2006/relationships/font" Target="fonts/Pacifico-regular.fntdata"/><Relationship Id="rId12" Type="http://schemas.openxmlformats.org/officeDocument/2006/relationships/font" Target="fonts/Oswa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07563" y="685800"/>
            <a:ext cx="4643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8af6a55ed_0_5:notes"/>
          <p:cNvSpPr/>
          <p:nvPr>
            <p:ph idx="2" type="sldImg"/>
          </p:nvPr>
        </p:nvSpPr>
        <p:spPr>
          <a:xfrm>
            <a:off x="1107423" y="685800"/>
            <a:ext cx="4644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8af6a55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4457700" y="13634723"/>
            <a:ext cx="50520600" cy="94083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Clr>
                <a:schemeClr val="dk1"/>
              </a:buClr>
              <a:buSzPts val="1400"/>
              <a:buFont typeface="Calibri"/>
              <a:buNone/>
              <a:defRPr b="0" i="0" sz="226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 name="Google Shape;13;p2"/>
          <p:cNvSpPr txBox="1"/>
          <p:nvPr>
            <p:ph idx="1" type="subTitle"/>
          </p:nvPr>
        </p:nvSpPr>
        <p:spPr>
          <a:xfrm>
            <a:off x="8915400" y="24871679"/>
            <a:ext cx="41605500" cy="11217000"/>
          </a:xfrm>
          <a:prstGeom prst="rect">
            <a:avLst/>
          </a:prstGeom>
          <a:noFill/>
          <a:ln>
            <a:noFill/>
          </a:ln>
        </p:spPr>
        <p:txBody>
          <a:bodyPr anchorCtr="0" anchor="t" bIns="91450" lIns="91450" spcFirstLastPara="1" rIns="91450" wrap="square" tIns="91450">
            <a:noAutofit/>
          </a:bodyPr>
          <a:lstStyle>
            <a:lvl1pPr indent="0" lvl="0" marL="0" marR="0" rtl="0" algn="ctr">
              <a:spcBef>
                <a:spcPts val="3400"/>
              </a:spcBef>
              <a:spcAft>
                <a:spcPts val="0"/>
              </a:spcAft>
              <a:buClr>
                <a:srgbClr val="888888"/>
              </a:buClr>
              <a:buSzPts val="16600"/>
              <a:buFont typeface="Arial"/>
              <a:buNone/>
              <a:defRPr b="0" i="0" sz="16600" u="none" cap="none" strike="noStrike">
                <a:solidFill>
                  <a:srgbClr val="888888"/>
                </a:solidFill>
                <a:latin typeface="Calibri"/>
                <a:ea typeface="Calibri"/>
                <a:cs typeface="Calibri"/>
                <a:sym typeface="Calibri"/>
              </a:defRPr>
            </a:lvl1pPr>
            <a:lvl2pPr indent="0" lvl="1" marL="2349500" marR="0" rtl="0" algn="ctr">
              <a:spcBef>
                <a:spcPts val="2900"/>
              </a:spcBef>
              <a:spcAft>
                <a:spcPts val="0"/>
              </a:spcAft>
              <a:buClr>
                <a:srgbClr val="888888"/>
              </a:buClr>
              <a:buSzPts val="14400"/>
              <a:buFont typeface="Arial"/>
              <a:buNone/>
              <a:defRPr b="0" i="0" sz="14400" u="none" cap="none" strike="noStrike">
                <a:solidFill>
                  <a:srgbClr val="888888"/>
                </a:solidFill>
                <a:latin typeface="Calibri"/>
                <a:ea typeface="Calibri"/>
                <a:cs typeface="Calibri"/>
                <a:sym typeface="Calibri"/>
              </a:defRPr>
            </a:lvl2pPr>
            <a:lvl3pPr indent="-12700" lvl="2" marL="4711700" marR="0" rtl="0" algn="ctr">
              <a:spcBef>
                <a:spcPts val="2500"/>
              </a:spcBef>
              <a:spcAft>
                <a:spcPts val="0"/>
              </a:spcAft>
              <a:buClr>
                <a:srgbClr val="888888"/>
              </a:buClr>
              <a:buSzPts val="12400"/>
              <a:buFont typeface="Arial"/>
              <a:buNone/>
              <a:defRPr b="0" i="0" sz="12400" u="none" cap="none" strike="noStrike">
                <a:solidFill>
                  <a:srgbClr val="888888"/>
                </a:solidFill>
                <a:latin typeface="Calibri"/>
                <a:ea typeface="Calibri"/>
                <a:cs typeface="Calibri"/>
                <a:sym typeface="Calibri"/>
              </a:defRPr>
            </a:lvl3pPr>
            <a:lvl4pPr indent="0" lvl="3" marL="7061200" marR="0" rtl="0" algn="ctr">
              <a:spcBef>
                <a:spcPts val="2000"/>
              </a:spcBef>
              <a:spcAft>
                <a:spcPts val="0"/>
              </a:spcAft>
              <a:buClr>
                <a:srgbClr val="888888"/>
              </a:buClr>
              <a:buSzPts val="10300"/>
              <a:buFont typeface="Arial"/>
              <a:buNone/>
              <a:defRPr b="0" i="0" sz="10300" u="none" cap="none" strike="noStrike">
                <a:solidFill>
                  <a:srgbClr val="888888"/>
                </a:solidFill>
                <a:latin typeface="Calibri"/>
                <a:ea typeface="Calibri"/>
                <a:cs typeface="Calibri"/>
                <a:sym typeface="Calibri"/>
              </a:defRPr>
            </a:lvl4pPr>
            <a:lvl5pPr indent="0" lvl="4" marL="9398000" marR="0" rtl="0" algn="ctr">
              <a:spcBef>
                <a:spcPts val="2000"/>
              </a:spcBef>
              <a:spcAft>
                <a:spcPts val="0"/>
              </a:spcAft>
              <a:buClr>
                <a:srgbClr val="888888"/>
              </a:buClr>
              <a:buSzPts val="10300"/>
              <a:buFont typeface="Arial"/>
              <a:buNone/>
              <a:defRPr b="0" i="0" sz="10300" u="none" cap="none" strike="noStrike">
                <a:solidFill>
                  <a:srgbClr val="888888"/>
                </a:solidFill>
                <a:latin typeface="Calibri"/>
                <a:ea typeface="Calibri"/>
                <a:cs typeface="Calibri"/>
                <a:sym typeface="Calibri"/>
              </a:defRPr>
            </a:lvl5pPr>
            <a:lvl6pPr indent="0" lvl="5" marL="11747500" marR="0" rtl="0" algn="ctr">
              <a:spcBef>
                <a:spcPts val="2000"/>
              </a:spcBef>
              <a:spcAft>
                <a:spcPts val="0"/>
              </a:spcAft>
              <a:buClr>
                <a:srgbClr val="888888"/>
              </a:buClr>
              <a:buSzPts val="10300"/>
              <a:buFont typeface="Arial"/>
              <a:buNone/>
              <a:defRPr b="0" i="0" sz="10300" u="none" cap="none" strike="noStrike">
                <a:solidFill>
                  <a:srgbClr val="888888"/>
                </a:solidFill>
                <a:latin typeface="Calibri"/>
                <a:ea typeface="Calibri"/>
                <a:cs typeface="Calibri"/>
                <a:sym typeface="Calibri"/>
              </a:defRPr>
            </a:lvl6pPr>
            <a:lvl7pPr indent="-12700" lvl="6" marL="14109700" marR="0" rtl="0" algn="ctr">
              <a:spcBef>
                <a:spcPts val="2000"/>
              </a:spcBef>
              <a:spcAft>
                <a:spcPts val="0"/>
              </a:spcAft>
              <a:buClr>
                <a:srgbClr val="888888"/>
              </a:buClr>
              <a:buSzPts val="10300"/>
              <a:buFont typeface="Arial"/>
              <a:buNone/>
              <a:defRPr b="0" i="0" sz="10300" u="none" cap="none" strike="noStrike">
                <a:solidFill>
                  <a:srgbClr val="888888"/>
                </a:solidFill>
                <a:latin typeface="Calibri"/>
                <a:ea typeface="Calibri"/>
                <a:cs typeface="Calibri"/>
                <a:sym typeface="Calibri"/>
              </a:defRPr>
            </a:lvl7pPr>
            <a:lvl8pPr indent="-12700" lvl="7" marL="16459200" marR="0" rtl="0" algn="ctr">
              <a:spcBef>
                <a:spcPts val="2000"/>
              </a:spcBef>
              <a:spcAft>
                <a:spcPts val="0"/>
              </a:spcAft>
              <a:buClr>
                <a:srgbClr val="888888"/>
              </a:buClr>
              <a:buSzPts val="10300"/>
              <a:buFont typeface="Arial"/>
              <a:buNone/>
              <a:defRPr b="0" i="0" sz="10300" u="none" cap="none" strike="noStrike">
                <a:solidFill>
                  <a:srgbClr val="888888"/>
                </a:solidFill>
                <a:latin typeface="Calibri"/>
                <a:ea typeface="Calibri"/>
                <a:cs typeface="Calibri"/>
                <a:sym typeface="Calibri"/>
              </a:defRPr>
            </a:lvl8pPr>
            <a:lvl9pPr indent="0" lvl="8" marL="18808700" marR="0" rtl="0" algn="ctr">
              <a:spcBef>
                <a:spcPts val="2000"/>
              </a:spcBef>
              <a:spcAft>
                <a:spcPts val="0"/>
              </a:spcAft>
              <a:buClr>
                <a:srgbClr val="888888"/>
              </a:buClr>
              <a:buSzPts val="10300"/>
              <a:buFont typeface="Arial"/>
              <a:buNone/>
              <a:defRPr b="0" i="0" sz="10300" u="none" cap="none" strike="noStrike">
                <a:solidFill>
                  <a:srgbClr val="888888"/>
                </a:solidFill>
                <a:latin typeface="Calibri"/>
                <a:ea typeface="Calibri"/>
                <a:cs typeface="Calibri"/>
                <a:sym typeface="Calibri"/>
              </a:defRPr>
            </a:lvl9pPr>
          </a:lstStyle>
          <a:p/>
        </p:txBody>
      </p:sp>
      <p:sp>
        <p:nvSpPr>
          <p:cNvPr id="14" name="Google Shape;14;p2"/>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2971800" y="1757683"/>
            <a:ext cx="53492700" cy="73152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Clr>
                <a:schemeClr val="dk1"/>
              </a:buClr>
              <a:buSzPts val="1400"/>
              <a:buFont typeface="Calibri"/>
              <a:buNone/>
              <a:defRPr b="0" i="0" sz="226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0" name="Google Shape;70;p11"/>
          <p:cNvSpPr txBox="1"/>
          <p:nvPr>
            <p:ph idx="1" type="body"/>
          </p:nvPr>
        </p:nvSpPr>
        <p:spPr>
          <a:xfrm rot="5400000">
            <a:off x="15234751" y="-2021966"/>
            <a:ext cx="28966200" cy="53492700"/>
          </a:xfrm>
          <a:prstGeom prst="rect">
            <a:avLst/>
          </a:prstGeom>
          <a:noFill/>
          <a:ln>
            <a:noFill/>
          </a:ln>
        </p:spPr>
        <p:txBody>
          <a:bodyPr anchorCtr="0" anchor="t" bIns="91450" lIns="91450" spcFirstLastPara="1" rIns="91450" wrap="square" tIns="91450">
            <a:noAutofit/>
          </a:bodyPr>
          <a:lstStyle>
            <a:lvl1pPr indent="-1282700" lvl="0" marL="457200" marR="0" rtl="0" algn="l">
              <a:spcBef>
                <a:spcPts val="3400"/>
              </a:spcBef>
              <a:spcAft>
                <a:spcPts val="0"/>
              </a:spcAft>
              <a:buClr>
                <a:schemeClr val="dk1"/>
              </a:buClr>
              <a:buSzPts val="16600"/>
              <a:buFont typeface="Arial"/>
              <a:buChar char="•"/>
              <a:defRPr b="0" i="0" sz="16600" u="none" cap="none" strike="noStrike">
                <a:solidFill>
                  <a:schemeClr val="dk1"/>
                </a:solidFill>
                <a:latin typeface="Calibri"/>
                <a:ea typeface="Calibri"/>
                <a:cs typeface="Calibri"/>
                <a:sym typeface="Calibri"/>
              </a:defRPr>
            </a:lvl1pPr>
            <a:lvl2pPr indent="-1143000" lvl="1" marL="914400" marR="0" rtl="0" algn="l">
              <a:spcBef>
                <a:spcPts val="2900"/>
              </a:spcBef>
              <a:spcAft>
                <a:spcPts val="0"/>
              </a:spcAft>
              <a:buClr>
                <a:schemeClr val="dk1"/>
              </a:buClr>
              <a:buSzPts val="14400"/>
              <a:buFont typeface="Arial"/>
              <a:buChar char="–"/>
              <a:defRPr b="0" i="0" sz="14400" u="none" cap="none" strike="noStrike">
                <a:solidFill>
                  <a:schemeClr val="dk1"/>
                </a:solidFill>
                <a:latin typeface="Calibri"/>
                <a:ea typeface="Calibri"/>
                <a:cs typeface="Calibri"/>
                <a:sym typeface="Calibri"/>
              </a:defRPr>
            </a:lvl2pPr>
            <a:lvl3pPr indent="-1016000" lvl="2" marL="1371600" marR="0" rtl="0" algn="l">
              <a:spcBef>
                <a:spcPts val="2500"/>
              </a:spcBef>
              <a:spcAft>
                <a:spcPts val="0"/>
              </a:spcAft>
              <a:buClr>
                <a:schemeClr val="dk1"/>
              </a:buClr>
              <a:buSzPts val="12400"/>
              <a:buFont typeface="Arial"/>
              <a:buChar char="•"/>
              <a:defRPr b="0" i="0" sz="12400" u="none" cap="none" strike="noStrike">
                <a:solidFill>
                  <a:schemeClr val="dk1"/>
                </a:solidFill>
                <a:latin typeface="Calibri"/>
                <a:ea typeface="Calibri"/>
                <a:cs typeface="Calibri"/>
                <a:sym typeface="Calibri"/>
              </a:defRPr>
            </a:lvl3pPr>
            <a:lvl4pPr indent="-882650" lvl="3" marL="18288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4pPr>
            <a:lvl5pPr indent="-882650" lvl="4" marL="22860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5pPr>
            <a:lvl6pPr indent="-882650" lvl="5" marL="27432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6pPr>
            <a:lvl7pPr indent="-882650" lvl="6" marL="32004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7pPr>
            <a:lvl8pPr indent="-882650" lvl="7" marL="36576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8pPr>
            <a:lvl9pPr indent="-882650" lvl="8" marL="41148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111649943" y="92805930"/>
            <a:ext cx="224698800" cy="601791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Clr>
                <a:schemeClr val="dk1"/>
              </a:buClr>
              <a:buSzPts val="1400"/>
              <a:buFont typeface="Calibri"/>
              <a:buNone/>
              <a:defRPr b="0" i="0" sz="226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6" name="Google Shape;76;p12"/>
          <p:cNvSpPr txBox="1"/>
          <p:nvPr>
            <p:ph idx="1" type="body"/>
          </p:nvPr>
        </p:nvSpPr>
        <p:spPr>
          <a:xfrm rot="5400000">
            <a:off x="-9203093" y="33122430"/>
            <a:ext cx="224698800" cy="179546100"/>
          </a:xfrm>
          <a:prstGeom prst="rect">
            <a:avLst/>
          </a:prstGeom>
          <a:noFill/>
          <a:ln>
            <a:noFill/>
          </a:ln>
        </p:spPr>
        <p:txBody>
          <a:bodyPr anchorCtr="0" anchor="t" bIns="91450" lIns="91450" spcFirstLastPara="1" rIns="91450" wrap="square" tIns="91450">
            <a:noAutofit/>
          </a:bodyPr>
          <a:lstStyle>
            <a:lvl1pPr indent="-1282700" lvl="0" marL="457200" marR="0" rtl="0" algn="l">
              <a:spcBef>
                <a:spcPts val="3400"/>
              </a:spcBef>
              <a:spcAft>
                <a:spcPts val="0"/>
              </a:spcAft>
              <a:buClr>
                <a:schemeClr val="dk1"/>
              </a:buClr>
              <a:buSzPts val="16600"/>
              <a:buFont typeface="Arial"/>
              <a:buChar char="•"/>
              <a:defRPr b="0" i="0" sz="16600" u="none" cap="none" strike="noStrike">
                <a:solidFill>
                  <a:schemeClr val="dk1"/>
                </a:solidFill>
                <a:latin typeface="Calibri"/>
                <a:ea typeface="Calibri"/>
                <a:cs typeface="Calibri"/>
                <a:sym typeface="Calibri"/>
              </a:defRPr>
            </a:lvl1pPr>
            <a:lvl2pPr indent="-1143000" lvl="1" marL="914400" marR="0" rtl="0" algn="l">
              <a:spcBef>
                <a:spcPts val="2900"/>
              </a:spcBef>
              <a:spcAft>
                <a:spcPts val="0"/>
              </a:spcAft>
              <a:buClr>
                <a:schemeClr val="dk1"/>
              </a:buClr>
              <a:buSzPts val="14400"/>
              <a:buFont typeface="Arial"/>
              <a:buChar char="–"/>
              <a:defRPr b="0" i="0" sz="14400" u="none" cap="none" strike="noStrike">
                <a:solidFill>
                  <a:schemeClr val="dk1"/>
                </a:solidFill>
                <a:latin typeface="Calibri"/>
                <a:ea typeface="Calibri"/>
                <a:cs typeface="Calibri"/>
                <a:sym typeface="Calibri"/>
              </a:defRPr>
            </a:lvl2pPr>
            <a:lvl3pPr indent="-1016000" lvl="2" marL="1371600" marR="0" rtl="0" algn="l">
              <a:spcBef>
                <a:spcPts val="2500"/>
              </a:spcBef>
              <a:spcAft>
                <a:spcPts val="0"/>
              </a:spcAft>
              <a:buClr>
                <a:schemeClr val="dk1"/>
              </a:buClr>
              <a:buSzPts val="12400"/>
              <a:buFont typeface="Arial"/>
              <a:buChar char="•"/>
              <a:defRPr b="0" i="0" sz="12400" u="none" cap="none" strike="noStrike">
                <a:solidFill>
                  <a:schemeClr val="dk1"/>
                </a:solidFill>
                <a:latin typeface="Calibri"/>
                <a:ea typeface="Calibri"/>
                <a:cs typeface="Calibri"/>
                <a:sym typeface="Calibri"/>
              </a:defRPr>
            </a:lvl3pPr>
            <a:lvl4pPr indent="-882650" lvl="3" marL="18288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4pPr>
            <a:lvl5pPr indent="-882650" lvl="4" marL="22860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5pPr>
            <a:lvl6pPr indent="-882650" lvl="5" marL="27432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6pPr>
            <a:lvl7pPr indent="-882650" lvl="6" marL="32004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7pPr>
            <a:lvl8pPr indent="-882650" lvl="7" marL="36576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8pPr>
            <a:lvl9pPr indent="-882650" lvl="8" marL="41148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9pPr>
          </a:lstStyle>
          <a:p/>
        </p:txBody>
      </p:sp>
      <p:sp>
        <p:nvSpPr>
          <p:cNvPr id="77" name="Google Shape;77;p12"/>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2971800" y="1757683"/>
            <a:ext cx="53492700" cy="73152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Clr>
                <a:schemeClr val="dk1"/>
              </a:buClr>
              <a:buSzPts val="1400"/>
              <a:buFont typeface="Calibri"/>
              <a:buNone/>
              <a:defRPr b="0" i="0" sz="226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3"/>
          <p:cNvSpPr txBox="1"/>
          <p:nvPr>
            <p:ph idx="1" type="body"/>
          </p:nvPr>
        </p:nvSpPr>
        <p:spPr>
          <a:xfrm>
            <a:off x="2971800" y="10241284"/>
            <a:ext cx="53492700" cy="28966200"/>
          </a:xfrm>
          <a:prstGeom prst="rect">
            <a:avLst/>
          </a:prstGeom>
          <a:noFill/>
          <a:ln>
            <a:noFill/>
          </a:ln>
        </p:spPr>
        <p:txBody>
          <a:bodyPr anchorCtr="0" anchor="t" bIns="91450" lIns="91450" spcFirstLastPara="1" rIns="91450" wrap="square" tIns="91450">
            <a:noAutofit/>
          </a:bodyPr>
          <a:lstStyle>
            <a:lvl1pPr indent="-1282700" lvl="0" marL="457200" marR="0" rtl="0" algn="l">
              <a:spcBef>
                <a:spcPts val="3400"/>
              </a:spcBef>
              <a:spcAft>
                <a:spcPts val="0"/>
              </a:spcAft>
              <a:buClr>
                <a:schemeClr val="dk1"/>
              </a:buClr>
              <a:buSzPts val="16600"/>
              <a:buFont typeface="Arial"/>
              <a:buChar char="•"/>
              <a:defRPr b="0" i="0" sz="16600" u="none" cap="none" strike="noStrike">
                <a:solidFill>
                  <a:schemeClr val="dk1"/>
                </a:solidFill>
                <a:latin typeface="Calibri"/>
                <a:ea typeface="Calibri"/>
                <a:cs typeface="Calibri"/>
                <a:sym typeface="Calibri"/>
              </a:defRPr>
            </a:lvl1pPr>
            <a:lvl2pPr indent="-1143000" lvl="1" marL="914400" marR="0" rtl="0" algn="l">
              <a:spcBef>
                <a:spcPts val="2900"/>
              </a:spcBef>
              <a:spcAft>
                <a:spcPts val="0"/>
              </a:spcAft>
              <a:buClr>
                <a:schemeClr val="dk1"/>
              </a:buClr>
              <a:buSzPts val="14400"/>
              <a:buFont typeface="Arial"/>
              <a:buChar char="–"/>
              <a:defRPr b="0" i="0" sz="14400" u="none" cap="none" strike="noStrike">
                <a:solidFill>
                  <a:schemeClr val="dk1"/>
                </a:solidFill>
                <a:latin typeface="Calibri"/>
                <a:ea typeface="Calibri"/>
                <a:cs typeface="Calibri"/>
                <a:sym typeface="Calibri"/>
              </a:defRPr>
            </a:lvl2pPr>
            <a:lvl3pPr indent="-1016000" lvl="2" marL="1371600" marR="0" rtl="0" algn="l">
              <a:spcBef>
                <a:spcPts val="2500"/>
              </a:spcBef>
              <a:spcAft>
                <a:spcPts val="0"/>
              </a:spcAft>
              <a:buClr>
                <a:schemeClr val="dk1"/>
              </a:buClr>
              <a:buSzPts val="12400"/>
              <a:buFont typeface="Arial"/>
              <a:buChar char="•"/>
              <a:defRPr b="0" i="0" sz="12400" u="none" cap="none" strike="noStrike">
                <a:solidFill>
                  <a:schemeClr val="dk1"/>
                </a:solidFill>
                <a:latin typeface="Calibri"/>
                <a:ea typeface="Calibri"/>
                <a:cs typeface="Calibri"/>
                <a:sym typeface="Calibri"/>
              </a:defRPr>
            </a:lvl3pPr>
            <a:lvl4pPr indent="-882650" lvl="3" marL="18288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4pPr>
            <a:lvl5pPr indent="-882650" lvl="4" marL="22860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5pPr>
            <a:lvl6pPr indent="-882650" lvl="5" marL="27432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6pPr>
            <a:lvl7pPr indent="-882650" lvl="6" marL="32004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7pPr>
            <a:lvl8pPr indent="-882650" lvl="7" marL="36576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8pPr>
            <a:lvl9pPr indent="-882650" lvl="8" marL="41148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9pPr>
          </a:lstStyle>
          <a:p/>
        </p:txBody>
      </p:sp>
      <p:sp>
        <p:nvSpPr>
          <p:cNvPr id="20" name="Google Shape;20;p3"/>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4695035" y="28204163"/>
            <a:ext cx="50520600" cy="8717100"/>
          </a:xfrm>
          <a:prstGeom prst="rect">
            <a:avLst/>
          </a:prstGeom>
          <a:noFill/>
          <a:ln>
            <a:noFill/>
          </a:ln>
        </p:spPr>
        <p:txBody>
          <a:bodyPr anchorCtr="0" anchor="t" bIns="91450" lIns="91450" spcFirstLastPara="1" rIns="91450" wrap="square" tIns="91450">
            <a:noAutofit/>
          </a:bodyPr>
          <a:lstStyle>
            <a:lvl1pPr indent="0" lvl="0" marL="0" marR="0" rtl="0" algn="l">
              <a:spcBef>
                <a:spcPts val="0"/>
              </a:spcBef>
              <a:spcAft>
                <a:spcPts val="0"/>
              </a:spcAft>
              <a:buClr>
                <a:schemeClr val="dk1"/>
              </a:buClr>
              <a:buSzPts val="1400"/>
              <a:buFont typeface="Calibri"/>
              <a:buNone/>
              <a:defRPr b="1" i="0" sz="206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Google Shape;25;p4"/>
          <p:cNvSpPr txBox="1"/>
          <p:nvPr>
            <p:ph idx="1" type="body"/>
          </p:nvPr>
        </p:nvSpPr>
        <p:spPr>
          <a:xfrm>
            <a:off x="4695035" y="18602967"/>
            <a:ext cx="50520600" cy="9600900"/>
          </a:xfrm>
          <a:prstGeom prst="rect">
            <a:avLst/>
          </a:prstGeom>
          <a:noFill/>
          <a:ln>
            <a:noFill/>
          </a:ln>
        </p:spPr>
        <p:txBody>
          <a:bodyPr anchorCtr="0" anchor="b" bIns="91450" lIns="91450" spcFirstLastPara="1" rIns="91450" wrap="square" tIns="91450">
            <a:noAutofit/>
          </a:bodyPr>
          <a:lstStyle>
            <a:lvl1pPr indent="-228600" lvl="0" marL="457200" marR="0" rtl="0" algn="l">
              <a:spcBef>
                <a:spcPts val="2000"/>
              </a:spcBef>
              <a:spcAft>
                <a:spcPts val="0"/>
              </a:spcAft>
              <a:buClr>
                <a:srgbClr val="888888"/>
              </a:buClr>
              <a:buSzPts val="16600"/>
              <a:buFont typeface="Arial"/>
              <a:buNone/>
              <a:defRPr b="0" i="0" sz="10300" u="none" cap="none" strike="noStrike">
                <a:solidFill>
                  <a:srgbClr val="888888"/>
                </a:solidFill>
                <a:latin typeface="Calibri"/>
                <a:ea typeface="Calibri"/>
                <a:cs typeface="Calibri"/>
                <a:sym typeface="Calibri"/>
              </a:defRPr>
            </a:lvl1pPr>
            <a:lvl2pPr indent="-228600" lvl="1" marL="914400" marR="0" rtl="0" algn="l">
              <a:spcBef>
                <a:spcPts val="1900"/>
              </a:spcBef>
              <a:spcAft>
                <a:spcPts val="0"/>
              </a:spcAft>
              <a:buClr>
                <a:srgbClr val="888888"/>
              </a:buClr>
              <a:buSzPts val="14400"/>
              <a:buFont typeface="Arial"/>
              <a:buNone/>
              <a:defRPr b="0" i="0" sz="9400" u="none" cap="none" strike="noStrike">
                <a:solidFill>
                  <a:srgbClr val="888888"/>
                </a:solidFill>
                <a:latin typeface="Calibri"/>
                <a:ea typeface="Calibri"/>
                <a:cs typeface="Calibri"/>
                <a:sym typeface="Calibri"/>
              </a:defRPr>
            </a:lvl2pPr>
            <a:lvl3pPr indent="-228600" lvl="2" marL="1371600" marR="0" rtl="0" algn="l">
              <a:spcBef>
                <a:spcPts val="1700"/>
              </a:spcBef>
              <a:spcAft>
                <a:spcPts val="0"/>
              </a:spcAft>
              <a:buClr>
                <a:srgbClr val="888888"/>
              </a:buClr>
              <a:buSzPts val="12400"/>
              <a:buFont typeface="Arial"/>
              <a:buNone/>
              <a:defRPr b="0" i="0" sz="8200" u="none" cap="none" strike="noStrike">
                <a:solidFill>
                  <a:srgbClr val="888888"/>
                </a:solidFill>
                <a:latin typeface="Calibri"/>
                <a:ea typeface="Calibri"/>
                <a:cs typeface="Calibri"/>
                <a:sym typeface="Calibri"/>
              </a:defRPr>
            </a:lvl3pPr>
            <a:lvl4pPr indent="-228600" lvl="3" marL="1828800" marR="0" rtl="0" algn="l">
              <a:spcBef>
                <a:spcPts val="1400"/>
              </a:spcBef>
              <a:spcAft>
                <a:spcPts val="0"/>
              </a:spcAft>
              <a:buClr>
                <a:srgbClr val="888888"/>
              </a:buClr>
              <a:buSzPts val="10300"/>
              <a:buFont typeface="Arial"/>
              <a:buNone/>
              <a:defRPr b="0" i="0" sz="7200" u="none" cap="none" strike="noStrike">
                <a:solidFill>
                  <a:srgbClr val="888888"/>
                </a:solidFill>
                <a:latin typeface="Calibri"/>
                <a:ea typeface="Calibri"/>
                <a:cs typeface="Calibri"/>
                <a:sym typeface="Calibri"/>
              </a:defRPr>
            </a:lvl4pPr>
            <a:lvl5pPr indent="-228600" lvl="4" marL="2286000" marR="0" rtl="0" algn="l">
              <a:spcBef>
                <a:spcPts val="1400"/>
              </a:spcBef>
              <a:spcAft>
                <a:spcPts val="0"/>
              </a:spcAft>
              <a:buClr>
                <a:srgbClr val="888888"/>
              </a:buClr>
              <a:buSzPts val="10300"/>
              <a:buFont typeface="Arial"/>
              <a:buNone/>
              <a:defRPr b="0" i="0" sz="7200" u="none" cap="none" strike="noStrike">
                <a:solidFill>
                  <a:srgbClr val="888888"/>
                </a:solidFill>
                <a:latin typeface="Calibri"/>
                <a:ea typeface="Calibri"/>
                <a:cs typeface="Calibri"/>
                <a:sym typeface="Calibri"/>
              </a:defRPr>
            </a:lvl5pPr>
            <a:lvl6pPr indent="-228600" lvl="5" marL="2743200" marR="0" rtl="0" algn="l">
              <a:spcBef>
                <a:spcPts val="1400"/>
              </a:spcBef>
              <a:spcAft>
                <a:spcPts val="0"/>
              </a:spcAft>
              <a:buClr>
                <a:srgbClr val="888888"/>
              </a:buClr>
              <a:buSzPts val="10300"/>
              <a:buFont typeface="Arial"/>
              <a:buNone/>
              <a:defRPr b="0" i="0" sz="7200" u="none" cap="none" strike="noStrike">
                <a:solidFill>
                  <a:srgbClr val="888888"/>
                </a:solidFill>
                <a:latin typeface="Calibri"/>
                <a:ea typeface="Calibri"/>
                <a:cs typeface="Calibri"/>
                <a:sym typeface="Calibri"/>
              </a:defRPr>
            </a:lvl6pPr>
            <a:lvl7pPr indent="-228600" lvl="6" marL="3200400" marR="0" rtl="0" algn="l">
              <a:spcBef>
                <a:spcPts val="1400"/>
              </a:spcBef>
              <a:spcAft>
                <a:spcPts val="0"/>
              </a:spcAft>
              <a:buClr>
                <a:srgbClr val="888888"/>
              </a:buClr>
              <a:buSzPts val="10300"/>
              <a:buFont typeface="Arial"/>
              <a:buNone/>
              <a:defRPr b="0" i="0" sz="7200" u="none" cap="none" strike="noStrike">
                <a:solidFill>
                  <a:srgbClr val="888888"/>
                </a:solidFill>
                <a:latin typeface="Calibri"/>
                <a:ea typeface="Calibri"/>
                <a:cs typeface="Calibri"/>
                <a:sym typeface="Calibri"/>
              </a:defRPr>
            </a:lvl7pPr>
            <a:lvl8pPr indent="-228600" lvl="7" marL="3657600" marR="0" rtl="0" algn="l">
              <a:spcBef>
                <a:spcPts val="1400"/>
              </a:spcBef>
              <a:spcAft>
                <a:spcPts val="0"/>
              </a:spcAft>
              <a:buClr>
                <a:srgbClr val="888888"/>
              </a:buClr>
              <a:buSzPts val="10300"/>
              <a:buFont typeface="Arial"/>
              <a:buNone/>
              <a:defRPr b="0" i="0" sz="7200" u="none" cap="none" strike="noStrike">
                <a:solidFill>
                  <a:srgbClr val="888888"/>
                </a:solidFill>
                <a:latin typeface="Calibri"/>
                <a:ea typeface="Calibri"/>
                <a:cs typeface="Calibri"/>
                <a:sym typeface="Calibri"/>
              </a:defRPr>
            </a:lvl8pPr>
            <a:lvl9pPr indent="-228600" lvl="8" marL="4114800" marR="0" rtl="0" algn="l">
              <a:spcBef>
                <a:spcPts val="1400"/>
              </a:spcBef>
              <a:spcAft>
                <a:spcPts val="0"/>
              </a:spcAft>
              <a:buClr>
                <a:srgbClr val="888888"/>
              </a:buClr>
              <a:buSzPts val="10300"/>
              <a:buFont typeface="Arial"/>
              <a:buNone/>
              <a:defRPr b="0" i="0" sz="7200" u="none" cap="none" strike="noStrike">
                <a:solidFill>
                  <a:srgbClr val="888888"/>
                </a:solidFill>
                <a:latin typeface="Calibri"/>
                <a:ea typeface="Calibri"/>
                <a:cs typeface="Calibri"/>
                <a:sym typeface="Calibri"/>
              </a:defRPr>
            </a:lvl9pPr>
          </a:lstStyle>
          <a:p/>
        </p:txBody>
      </p:sp>
      <p:sp>
        <p:nvSpPr>
          <p:cNvPr id="26" name="Google Shape;26;p4"/>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2971800" y="1757683"/>
            <a:ext cx="53492700" cy="73152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Clr>
                <a:schemeClr val="dk1"/>
              </a:buClr>
              <a:buSzPts val="1400"/>
              <a:buFont typeface="Calibri"/>
              <a:buNone/>
              <a:defRPr b="0" i="0" sz="226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1" name="Google Shape;31;p5"/>
          <p:cNvSpPr txBox="1"/>
          <p:nvPr>
            <p:ph idx="1" type="body"/>
          </p:nvPr>
        </p:nvSpPr>
        <p:spPr>
          <a:xfrm>
            <a:off x="13373100" y="61447683"/>
            <a:ext cx="119862600" cy="173796900"/>
          </a:xfrm>
          <a:prstGeom prst="rect">
            <a:avLst/>
          </a:prstGeom>
          <a:noFill/>
          <a:ln>
            <a:noFill/>
          </a:ln>
        </p:spPr>
        <p:txBody>
          <a:bodyPr anchorCtr="0" anchor="t" bIns="91450" lIns="91450" spcFirstLastPara="1" rIns="91450" wrap="square" tIns="91450">
            <a:noAutofit/>
          </a:bodyPr>
          <a:lstStyle>
            <a:lvl1pPr indent="-1143000" lvl="0" marL="457200" marR="0" rtl="0" algn="l">
              <a:spcBef>
                <a:spcPts val="2900"/>
              </a:spcBef>
              <a:spcAft>
                <a:spcPts val="0"/>
              </a:spcAft>
              <a:buClr>
                <a:schemeClr val="dk1"/>
              </a:buClr>
              <a:buSzPts val="14400"/>
              <a:buFont typeface="Arial"/>
              <a:buChar char="•"/>
              <a:defRPr b="0" i="0" sz="14400" u="none" cap="none" strike="noStrike">
                <a:solidFill>
                  <a:schemeClr val="dk1"/>
                </a:solidFill>
                <a:latin typeface="Calibri"/>
                <a:ea typeface="Calibri"/>
                <a:cs typeface="Calibri"/>
                <a:sym typeface="Calibri"/>
              </a:defRPr>
            </a:lvl1pPr>
            <a:lvl2pPr indent="-1016000" lvl="1" marL="914400" marR="0" rtl="0" algn="l">
              <a:spcBef>
                <a:spcPts val="2500"/>
              </a:spcBef>
              <a:spcAft>
                <a:spcPts val="0"/>
              </a:spcAft>
              <a:buClr>
                <a:schemeClr val="dk1"/>
              </a:buClr>
              <a:buSzPts val="12400"/>
              <a:buFont typeface="Arial"/>
              <a:buChar char="–"/>
              <a:defRPr b="0" i="0" sz="12400" u="none" cap="none" strike="noStrike">
                <a:solidFill>
                  <a:schemeClr val="dk1"/>
                </a:solidFill>
                <a:latin typeface="Calibri"/>
                <a:ea typeface="Calibri"/>
                <a:cs typeface="Calibri"/>
                <a:sym typeface="Calibri"/>
              </a:defRPr>
            </a:lvl2pPr>
            <a:lvl3pPr indent="-882650" lvl="2" marL="13716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3pPr>
            <a:lvl4pPr indent="-825500" lvl="3" marL="18288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4pPr>
            <a:lvl5pPr indent="-825500" lvl="4" marL="22860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5pPr>
            <a:lvl6pPr indent="-825500" lvl="5" marL="27432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6pPr>
            <a:lvl7pPr indent="-825500" lvl="6" marL="32004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7pPr>
            <a:lvl8pPr indent="-825500" lvl="7" marL="36576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8pPr>
            <a:lvl9pPr indent="-825500" lvl="8" marL="41148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9pPr>
          </a:lstStyle>
          <a:p/>
        </p:txBody>
      </p:sp>
      <p:sp>
        <p:nvSpPr>
          <p:cNvPr id="32" name="Google Shape;32;p5"/>
          <p:cNvSpPr txBox="1"/>
          <p:nvPr>
            <p:ph idx="2" type="body"/>
          </p:nvPr>
        </p:nvSpPr>
        <p:spPr>
          <a:xfrm>
            <a:off x="134226303" y="61447683"/>
            <a:ext cx="119862600" cy="173796900"/>
          </a:xfrm>
          <a:prstGeom prst="rect">
            <a:avLst/>
          </a:prstGeom>
          <a:noFill/>
          <a:ln>
            <a:noFill/>
          </a:ln>
        </p:spPr>
        <p:txBody>
          <a:bodyPr anchorCtr="0" anchor="t" bIns="91450" lIns="91450" spcFirstLastPara="1" rIns="91450" wrap="square" tIns="91450">
            <a:noAutofit/>
          </a:bodyPr>
          <a:lstStyle>
            <a:lvl1pPr indent="-1143000" lvl="0" marL="457200" marR="0" rtl="0" algn="l">
              <a:spcBef>
                <a:spcPts val="2900"/>
              </a:spcBef>
              <a:spcAft>
                <a:spcPts val="0"/>
              </a:spcAft>
              <a:buClr>
                <a:schemeClr val="dk1"/>
              </a:buClr>
              <a:buSzPts val="14400"/>
              <a:buFont typeface="Arial"/>
              <a:buChar char="•"/>
              <a:defRPr b="0" i="0" sz="14400" u="none" cap="none" strike="noStrike">
                <a:solidFill>
                  <a:schemeClr val="dk1"/>
                </a:solidFill>
                <a:latin typeface="Calibri"/>
                <a:ea typeface="Calibri"/>
                <a:cs typeface="Calibri"/>
                <a:sym typeface="Calibri"/>
              </a:defRPr>
            </a:lvl1pPr>
            <a:lvl2pPr indent="-1016000" lvl="1" marL="914400" marR="0" rtl="0" algn="l">
              <a:spcBef>
                <a:spcPts val="2500"/>
              </a:spcBef>
              <a:spcAft>
                <a:spcPts val="0"/>
              </a:spcAft>
              <a:buClr>
                <a:schemeClr val="dk1"/>
              </a:buClr>
              <a:buSzPts val="12400"/>
              <a:buFont typeface="Arial"/>
              <a:buChar char="–"/>
              <a:defRPr b="0" i="0" sz="12400" u="none" cap="none" strike="noStrike">
                <a:solidFill>
                  <a:schemeClr val="dk1"/>
                </a:solidFill>
                <a:latin typeface="Calibri"/>
                <a:ea typeface="Calibri"/>
                <a:cs typeface="Calibri"/>
                <a:sym typeface="Calibri"/>
              </a:defRPr>
            </a:lvl2pPr>
            <a:lvl3pPr indent="-882650" lvl="2" marL="13716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3pPr>
            <a:lvl4pPr indent="-825500" lvl="3" marL="18288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4pPr>
            <a:lvl5pPr indent="-825500" lvl="4" marL="22860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5pPr>
            <a:lvl6pPr indent="-825500" lvl="5" marL="27432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6pPr>
            <a:lvl7pPr indent="-825500" lvl="6" marL="32004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7pPr>
            <a:lvl8pPr indent="-825500" lvl="7" marL="36576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8pPr>
            <a:lvl9pPr indent="-825500" lvl="8" marL="41148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9pPr>
          </a:lstStyle>
          <a:p/>
        </p:txBody>
      </p:sp>
      <p:sp>
        <p:nvSpPr>
          <p:cNvPr id="33" name="Google Shape;33;p5"/>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2971800" y="1757683"/>
            <a:ext cx="53492700" cy="73152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Clr>
                <a:schemeClr val="dk1"/>
              </a:buClr>
              <a:buSzPts val="1400"/>
              <a:buFont typeface="Calibri"/>
              <a:buNone/>
              <a:defRPr b="0" i="0" sz="226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8" name="Google Shape;38;p6"/>
          <p:cNvSpPr txBox="1"/>
          <p:nvPr>
            <p:ph idx="1" type="body"/>
          </p:nvPr>
        </p:nvSpPr>
        <p:spPr>
          <a:xfrm>
            <a:off x="2971800" y="9824723"/>
            <a:ext cx="26261100" cy="4094400"/>
          </a:xfrm>
          <a:prstGeom prst="rect">
            <a:avLst/>
          </a:prstGeom>
          <a:noFill/>
          <a:ln>
            <a:noFill/>
          </a:ln>
        </p:spPr>
        <p:txBody>
          <a:bodyPr anchorCtr="0" anchor="b" bIns="91450" lIns="91450" spcFirstLastPara="1" rIns="91450" wrap="square" tIns="91450">
            <a:noAutofit/>
          </a:bodyPr>
          <a:lstStyle>
            <a:lvl1pPr indent="-228600" lvl="0" marL="457200" marR="0" rtl="0" algn="l">
              <a:spcBef>
                <a:spcPts val="2500"/>
              </a:spcBef>
              <a:spcAft>
                <a:spcPts val="0"/>
              </a:spcAft>
              <a:buClr>
                <a:schemeClr val="dk1"/>
              </a:buClr>
              <a:buSzPts val="16600"/>
              <a:buFont typeface="Arial"/>
              <a:buNone/>
              <a:defRPr b="1" i="0" sz="12400" u="none" cap="none" strike="noStrike">
                <a:solidFill>
                  <a:schemeClr val="dk1"/>
                </a:solidFill>
                <a:latin typeface="Calibri"/>
                <a:ea typeface="Calibri"/>
                <a:cs typeface="Calibri"/>
                <a:sym typeface="Calibri"/>
              </a:defRPr>
            </a:lvl1pPr>
            <a:lvl2pPr indent="-228600" lvl="1" marL="914400" marR="0" rtl="0" algn="l">
              <a:spcBef>
                <a:spcPts val="2000"/>
              </a:spcBef>
              <a:spcAft>
                <a:spcPts val="0"/>
              </a:spcAft>
              <a:buClr>
                <a:schemeClr val="dk1"/>
              </a:buClr>
              <a:buSzPts val="14400"/>
              <a:buFont typeface="Arial"/>
              <a:buNone/>
              <a:defRPr b="1" i="0" sz="10300" u="none" cap="none" strike="noStrike">
                <a:solidFill>
                  <a:schemeClr val="dk1"/>
                </a:solidFill>
                <a:latin typeface="Calibri"/>
                <a:ea typeface="Calibri"/>
                <a:cs typeface="Calibri"/>
                <a:sym typeface="Calibri"/>
              </a:defRPr>
            </a:lvl2pPr>
            <a:lvl3pPr indent="-228600" lvl="2" marL="1371600" marR="0" rtl="0" algn="l">
              <a:spcBef>
                <a:spcPts val="1900"/>
              </a:spcBef>
              <a:spcAft>
                <a:spcPts val="0"/>
              </a:spcAft>
              <a:buClr>
                <a:schemeClr val="dk1"/>
              </a:buClr>
              <a:buSzPts val="12400"/>
              <a:buFont typeface="Arial"/>
              <a:buNone/>
              <a:defRPr b="1" i="0" sz="9400" u="none" cap="none" strike="noStrike">
                <a:solidFill>
                  <a:schemeClr val="dk1"/>
                </a:solidFill>
                <a:latin typeface="Calibri"/>
                <a:ea typeface="Calibri"/>
                <a:cs typeface="Calibri"/>
                <a:sym typeface="Calibri"/>
              </a:defRPr>
            </a:lvl3pPr>
            <a:lvl4pPr indent="-228600" lvl="3" marL="18288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4pPr>
            <a:lvl5pPr indent="-228600" lvl="4" marL="22860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5pPr>
            <a:lvl6pPr indent="-228600" lvl="5" marL="27432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6pPr>
            <a:lvl7pPr indent="-228600" lvl="6" marL="32004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7pPr>
            <a:lvl8pPr indent="-228600" lvl="7" marL="36576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8pPr>
            <a:lvl9pPr indent="-228600" lvl="8" marL="41148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9pPr>
          </a:lstStyle>
          <a:p/>
        </p:txBody>
      </p:sp>
      <p:sp>
        <p:nvSpPr>
          <p:cNvPr id="39" name="Google Shape;39;p6"/>
          <p:cNvSpPr txBox="1"/>
          <p:nvPr>
            <p:ph idx="2" type="body"/>
          </p:nvPr>
        </p:nvSpPr>
        <p:spPr>
          <a:xfrm>
            <a:off x="2971800" y="13919200"/>
            <a:ext cx="26261100" cy="25288200"/>
          </a:xfrm>
          <a:prstGeom prst="rect">
            <a:avLst/>
          </a:prstGeom>
          <a:noFill/>
          <a:ln>
            <a:noFill/>
          </a:ln>
        </p:spPr>
        <p:txBody>
          <a:bodyPr anchorCtr="0" anchor="t" bIns="91450" lIns="91450" spcFirstLastPara="1" rIns="91450" wrap="square" tIns="91450">
            <a:noAutofit/>
          </a:bodyPr>
          <a:lstStyle>
            <a:lvl1pPr indent="-1016000" lvl="0" marL="457200" marR="0" rtl="0" algn="l">
              <a:spcBef>
                <a:spcPts val="2500"/>
              </a:spcBef>
              <a:spcAft>
                <a:spcPts val="0"/>
              </a:spcAft>
              <a:buClr>
                <a:schemeClr val="dk1"/>
              </a:buClr>
              <a:buSzPts val="12400"/>
              <a:buFont typeface="Arial"/>
              <a:buChar char="•"/>
              <a:defRPr b="0" i="0" sz="12400" u="none" cap="none" strike="noStrike">
                <a:solidFill>
                  <a:schemeClr val="dk1"/>
                </a:solidFill>
                <a:latin typeface="Calibri"/>
                <a:ea typeface="Calibri"/>
                <a:cs typeface="Calibri"/>
                <a:sym typeface="Calibri"/>
              </a:defRPr>
            </a:lvl1pPr>
            <a:lvl2pPr indent="-882650" lvl="1" marL="9144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2pPr>
            <a:lvl3pPr indent="-825500" lvl="2" marL="13716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3pPr>
            <a:lvl4pPr indent="-749300" lvl="3" marL="18288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4pPr>
            <a:lvl5pPr indent="-749300" lvl="4" marL="22860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5pPr>
            <a:lvl6pPr indent="-749300" lvl="5" marL="27432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6pPr>
            <a:lvl7pPr indent="-749300" lvl="6" marL="32004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7pPr>
            <a:lvl8pPr indent="-749300" lvl="7" marL="36576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8pPr>
            <a:lvl9pPr indent="-749300" lvl="8" marL="41148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9pPr>
          </a:lstStyle>
          <a:p/>
        </p:txBody>
      </p:sp>
      <p:sp>
        <p:nvSpPr>
          <p:cNvPr id="40" name="Google Shape;40;p6"/>
          <p:cNvSpPr txBox="1"/>
          <p:nvPr>
            <p:ph idx="3" type="body"/>
          </p:nvPr>
        </p:nvSpPr>
        <p:spPr>
          <a:xfrm>
            <a:off x="30192665" y="9824723"/>
            <a:ext cx="26271300" cy="4094400"/>
          </a:xfrm>
          <a:prstGeom prst="rect">
            <a:avLst/>
          </a:prstGeom>
          <a:noFill/>
          <a:ln>
            <a:noFill/>
          </a:ln>
        </p:spPr>
        <p:txBody>
          <a:bodyPr anchorCtr="0" anchor="b" bIns="91450" lIns="91450" spcFirstLastPara="1" rIns="91450" wrap="square" tIns="91450">
            <a:noAutofit/>
          </a:bodyPr>
          <a:lstStyle>
            <a:lvl1pPr indent="-228600" lvl="0" marL="457200" marR="0" rtl="0" algn="l">
              <a:spcBef>
                <a:spcPts val="2500"/>
              </a:spcBef>
              <a:spcAft>
                <a:spcPts val="0"/>
              </a:spcAft>
              <a:buClr>
                <a:schemeClr val="dk1"/>
              </a:buClr>
              <a:buSzPts val="16600"/>
              <a:buFont typeface="Arial"/>
              <a:buNone/>
              <a:defRPr b="1" i="0" sz="12400" u="none" cap="none" strike="noStrike">
                <a:solidFill>
                  <a:schemeClr val="dk1"/>
                </a:solidFill>
                <a:latin typeface="Calibri"/>
                <a:ea typeface="Calibri"/>
                <a:cs typeface="Calibri"/>
                <a:sym typeface="Calibri"/>
              </a:defRPr>
            </a:lvl1pPr>
            <a:lvl2pPr indent="-228600" lvl="1" marL="914400" marR="0" rtl="0" algn="l">
              <a:spcBef>
                <a:spcPts val="2000"/>
              </a:spcBef>
              <a:spcAft>
                <a:spcPts val="0"/>
              </a:spcAft>
              <a:buClr>
                <a:schemeClr val="dk1"/>
              </a:buClr>
              <a:buSzPts val="14400"/>
              <a:buFont typeface="Arial"/>
              <a:buNone/>
              <a:defRPr b="1" i="0" sz="10300" u="none" cap="none" strike="noStrike">
                <a:solidFill>
                  <a:schemeClr val="dk1"/>
                </a:solidFill>
                <a:latin typeface="Calibri"/>
                <a:ea typeface="Calibri"/>
                <a:cs typeface="Calibri"/>
                <a:sym typeface="Calibri"/>
              </a:defRPr>
            </a:lvl2pPr>
            <a:lvl3pPr indent="-228600" lvl="2" marL="1371600" marR="0" rtl="0" algn="l">
              <a:spcBef>
                <a:spcPts val="1900"/>
              </a:spcBef>
              <a:spcAft>
                <a:spcPts val="0"/>
              </a:spcAft>
              <a:buClr>
                <a:schemeClr val="dk1"/>
              </a:buClr>
              <a:buSzPts val="12400"/>
              <a:buFont typeface="Arial"/>
              <a:buNone/>
              <a:defRPr b="1" i="0" sz="9400" u="none" cap="none" strike="noStrike">
                <a:solidFill>
                  <a:schemeClr val="dk1"/>
                </a:solidFill>
                <a:latin typeface="Calibri"/>
                <a:ea typeface="Calibri"/>
                <a:cs typeface="Calibri"/>
                <a:sym typeface="Calibri"/>
              </a:defRPr>
            </a:lvl3pPr>
            <a:lvl4pPr indent="-228600" lvl="3" marL="18288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4pPr>
            <a:lvl5pPr indent="-228600" lvl="4" marL="22860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5pPr>
            <a:lvl6pPr indent="-228600" lvl="5" marL="27432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6pPr>
            <a:lvl7pPr indent="-228600" lvl="6" marL="32004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7pPr>
            <a:lvl8pPr indent="-228600" lvl="7" marL="36576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8pPr>
            <a:lvl9pPr indent="-228600" lvl="8" marL="4114800" marR="0" rtl="0" algn="l">
              <a:spcBef>
                <a:spcPts val="1700"/>
              </a:spcBef>
              <a:spcAft>
                <a:spcPts val="0"/>
              </a:spcAft>
              <a:buClr>
                <a:schemeClr val="dk1"/>
              </a:buClr>
              <a:buSzPts val="10300"/>
              <a:buFont typeface="Arial"/>
              <a:buNone/>
              <a:defRPr b="1" i="0" sz="8200" u="none" cap="none" strike="noStrike">
                <a:solidFill>
                  <a:schemeClr val="dk1"/>
                </a:solidFill>
                <a:latin typeface="Calibri"/>
                <a:ea typeface="Calibri"/>
                <a:cs typeface="Calibri"/>
                <a:sym typeface="Calibri"/>
              </a:defRPr>
            </a:lvl9pPr>
          </a:lstStyle>
          <a:p/>
        </p:txBody>
      </p:sp>
      <p:sp>
        <p:nvSpPr>
          <p:cNvPr id="41" name="Google Shape;41;p6"/>
          <p:cNvSpPr txBox="1"/>
          <p:nvPr>
            <p:ph idx="4" type="body"/>
          </p:nvPr>
        </p:nvSpPr>
        <p:spPr>
          <a:xfrm>
            <a:off x="30192665" y="13919200"/>
            <a:ext cx="26271300" cy="25288200"/>
          </a:xfrm>
          <a:prstGeom prst="rect">
            <a:avLst/>
          </a:prstGeom>
          <a:noFill/>
          <a:ln>
            <a:noFill/>
          </a:ln>
        </p:spPr>
        <p:txBody>
          <a:bodyPr anchorCtr="0" anchor="t" bIns="91450" lIns="91450" spcFirstLastPara="1" rIns="91450" wrap="square" tIns="91450">
            <a:noAutofit/>
          </a:bodyPr>
          <a:lstStyle>
            <a:lvl1pPr indent="-1016000" lvl="0" marL="457200" marR="0" rtl="0" algn="l">
              <a:spcBef>
                <a:spcPts val="2500"/>
              </a:spcBef>
              <a:spcAft>
                <a:spcPts val="0"/>
              </a:spcAft>
              <a:buClr>
                <a:schemeClr val="dk1"/>
              </a:buClr>
              <a:buSzPts val="12400"/>
              <a:buFont typeface="Arial"/>
              <a:buChar char="•"/>
              <a:defRPr b="0" i="0" sz="12400" u="none" cap="none" strike="noStrike">
                <a:solidFill>
                  <a:schemeClr val="dk1"/>
                </a:solidFill>
                <a:latin typeface="Calibri"/>
                <a:ea typeface="Calibri"/>
                <a:cs typeface="Calibri"/>
                <a:sym typeface="Calibri"/>
              </a:defRPr>
            </a:lvl1pPr>
            <a:lvl2pPr indent="-882650" lvl="1" marL="9144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2pPr>
            <a:lvl3pPr indent="-825500" lvl="2" marL="1371600" marR="0" rtl="0" algn="l">
              <a:spcBef>
                <a:spcPts val="1900"/>
              </a:spcBef>
              <a:spcAft>
                <a:spcPts val="0"/>
              </a:spcAft>
              <a:buClr>
                <a:schemeClr val="dk1"/>
              </a:buClr>
              <a:buSzPts val="9400"/>
              <a:buFont typeface="Arial"/>
              <a:buChar char="•"/>
              <a:defRPr b="0" i="0" sz="9400" u="none" cap="none" strike="noStrike">
                <a:solidFill>
                  <a:schemeClr val="dk1"/>
                </a:solidFill>
                <a:latin typeface="Calibri"/>
                <a:ea typeface="Calibri"/>
                <a:cs typeface="Calibri"/>
                <a:sym typeface="Calibri"/>
              </a:defRPr>
            </a:lvl3pPr>
            <a:lvl4pPr indent="-749300" lvl="3" marL="18288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4pPr>
            <a:lvl5pPr indent="-749300" lvl="4" marL="22860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5pPr>
            <a:lvl6pPr indent="-749300" lvl="5" marL="27432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6pPr>
            <a:lvl7pPr indent="-749300" lvl="6" marL="32004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7pPr>
            <a:lvl8pPr indent="-749300" lvl="7" marL="36576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8pPr>
            <a:lvl9pPr indent="-749300" lvl="8" marL="4114800" marR="0" rtl="0" algn="l">
              <a:spcBef>
                <a:spcPts val="170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9pPr>
          </a:lstStyle>
          <a:p/>
        </p:txBody>
      </p:sp>
      <p:sp>
        <p:nvSpPr>
          <p:cNvPr id="42" name="Google Shape;42;p6"/>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2971800" y="1757683"/>
            <a:ext cx="53492700" cy="73152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Clr>
                <a:schemeClr val="dk1"/>
              </a:buClr>
              <a:buSzPts val="1400"/>
              <a:buFont typeface="Calibri"/>
              <a:buNone/>
              <a:defRPr b="0" i="0" sz="226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Google Shape;47;p7"/>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2971804" y="1747520"/>
            <a:ext cx="19554000" cy="7437300"/>
          </a:xfrm>
          <a:prstGeom prst="rect">
            <a:avLst/>
          </a:prstGeom>
          <a:noFill/>
          <a:ln>
            <a:noFill/>
          </a:ln>
        </p:spPr>
        <p:txBody>
          <a:bodyPr anchorCtr="0" anchor="b" bIns="91450" lIns="91450" spcFirstLastPara="1" rIns="91450" wrap="square" tIns="91450">
            <a:noAutofit/>
          </a:bodyPr>
          <a:lstStyle>
            <a:lvl1pPr indent="0" lvl="0" marL="0" marR="0" rtl="0" algn="l">
              <a:spcBef>
                <a:spcPts val="0"/>
              </a:spcBef>
              <a:spcAft>
                <a:spcPts val="0"/>
              </a:spcAft>
              <a:buClr>
                <a:schemeClr val="dk1"/>
              </a:buClr>
              <a:buSzPts val="1400"/>
              <a:buFont typeface="Calibri"/>
              <a:buNone/>
              <a:defRPr b="1" i="0" sz="103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9"/>
          <p:cNvSpPr txBox="1"/>
          <p:nvPr>
            <p:ph idx="1" type="body"/>
          </p:nvPr>
        </p:nvSpPr>
        <p:spPr>
          <a:xfrm>
            <a:off x="23237826" y="1747524"/>
            <a:ext cx="33226500" cy="37460100"/>
          </a:xfrm>
          <a:prstGeom prst="rect">
            <a:avLst/>
          </a:prstGeom>
          <a:noFill/>
          <a:ln>
            <a:noFill/>
          </a:ln>
        </p:spPr>
        <p:txBody>
          <a:bodyPr anchorCtr="0" anchor="t" bIns="91450" lIns="91450" spcFirstLastPara="1" rIns="91450" wrap="square" tIns="91450">
            <a:noAutofit/>
          </a:bodyPr>
          <a:lstStyle>
            <a:lvl1pPr indent="-1282700" lvl="0" marL="457200" marR="0" rtl="0" algn="l">
              <a:spcBef>
                <a:spcPts val="3400"/>
              </a:spcBef>
              <a:spcAft>
                <a:spcPts val="0"/>
              </a:spcAft>
              <a:buClr>
                <a:schemeClr val="dk1"/>
              </a:buClr>
              <a:buSzPts val="16600"/>
              <a:buFont typeface="Arial"/>
              <a:buChar char="•"/>
              <a:defRPr b="0" i="0" sz="16600" u="none" cap="none" strike="noStrike">
                <a:solidFill>
                  <a:schemeClr val="dk1"/>
                </a:solidFill>
                <a:latin typeface="Calibri"/>
                <a:ea typeface="Calibri"/>
                <a:cs typeface="Calibri"/>
                <a:sym typeface="Calibri"/>
              </a:defRPr>
            </a:lvl1pPr>
            <a:lvl2pPr indent="-1143000" lvl="1" marL="914400" marR="0" rtl="0" algn="l">
              <a:spcBef>
                <a:spcPts val="2900"/>
              </a:spcBef>
              <a:spcAft>
                <a:spcPts val="0"/>
              </a:spcAft>
              <a:buClr>
                <a:schemeClr val="dk1"/>
              </a:buClr>
              <a:buSzPts val="14400"/>
              <a:buFont typeface="Arial"/>
              <a:buChar char="–"/>
              <a:defRPr b="0" i="0" sz="14400" u="none" cap="none" strike="noStrike">
                <a:solidFill>
                  <a:schemeClr val="dk1"/>
                </a:solidFill>
                <a:latin typeface="Calibri"/>
                <a:ea typeface="Calibri"/>
                <a:cs typeface="Calibri"/>
                <a:sym typeface="Calibri"/>
              </a:defRPr>
            </a:lvl2pPr>
            <a:lvl3pPr indent="-1016000" lvl="2" marL="1371600" marR="0" rtl="0" algn="l">
              <a:spcBef>
                <a:spcPts val="2500"/>
              </a:spcBef>
              <a:spcAft>
                <a:spcPts val="0"/>
              </a:spcAft>
              <a:buClr>
                <a:schemeClr val="dk1"/>
              </a:buClr>
              <a:buSzPts val="12400"/>
              <a:buFont typeface="Arial"/>
              <a:buChar char="•"/>
              <a:defRPr b="0" i="0" sz="12400" u="none" cap="none" strike="noStrike">
                <a:solidFill>
                  <a:schemeClr val="dk1"/>
                </a:solidFill>
                <a:latin typeface="Calibri"/>
                <a:ea typeface="Calibri"/>
                <a:cs typeface="Calibri"/>
                <a:sym typeface="Calibri"/>
              </a:defRPr>
            </a:lvl3pPr>
            <a:lvl4pPr indent="-882650" lvl="3" marL="18288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4pPr>
            <a:lvl5pPr indent="-882650" lvl="4" marL="22860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5pPr>
            <a:lvl6pPr indent="-882650" lvl="5" marL="27432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6pPr>
            <a:lvl7pPr indent="-882650" lvl="6" marL="32004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7pPr>
            <a:lvl8pPr indent="-882650" lvl="7" marL="36576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8pPr>
            <a:lvl9pPr indent="-882650" lvl="8" marL="41148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9pPr>
          </a:lstStyle>
          <a:p/>
        </p:txBody>
      </p:sp>
      <p:sp>
        <p:nvSpPr>
          <p:cNvPr id="57" name="Google Shape;57;p9"/>
          <p:cNvSpPr txBox="1"/>
          <p:nvPr>
            <p:ph idx="2" type="body"/>
          </p:nvPr>
        </p:nvSpPr>
        <p:spPr>
          <a:xfrm>
            <a:off x="2971804" y="9184644"/>
            <a:ext cx="19554000" cy="30022800"/>
          </a:xfrm>
          <a:prstGeom prst="rect">
            <a:avLst/>
          </a:prstGeom>
          <a:noFill/>
          <a:ln>
            <a:noFill/>
          </a:ln>
        </p:spPr>
        <p:txBody>
          <a:bodyPr anchorCtr="0" anchor="t" bIns="91450" lIns="91450" spcFirstLastPara="1" rIns="91450" wrap="square" tIns="91450">
            <a:noAutofit/>
          </a:bodyPr>
          <a:lstStyle>
            <a:lvl1pPr indent="-228600" lvl="0" marL="457200" marR="0" rtl="0" algn="l">
              <a:spcBef>
                <a:spcPts val="1400"/>
              </a:spcBef>
              <a:spcAft>
                <a:spcPts val="0"/>
              </a:spcAft>
              <a:buClr>
                <a:schemeClr val="dk1"/>
              </a:buClr>
              <a:buSzPts val="16600"/>
              <a:buFont typeface="Arial"/>
              <a:buNone/>
              <a:defRPr b="0" i="0" sz="72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14400"/>
              <a:buFont typeface="Arial"/>
              <a:buNone/>
              <a:defRPr b="0" i="0" sz="6200" u="none" cap="none" strike="noStrike">
                <a:solidFill>
                  <a:schemeClr val="dk1"/>
                </a:solidFill>
                <a:latin typeface="Calibri"/>
                <a:ea typeface="Calibri"/>
                <a:cs typeface="Calibri"/>
                <a:sym typeface="Calibri"/>
              </a:defRPr>
            </a:lvl2pPr>
            <a:lvl3pPr indent="-228600" lvl="2" marL="1371600" marR="0" rtl="0" algn="l">
              <a:spcBef>
                <a:spcPts val="1100"/>
              </a:spcBef>
              <a:spcAft>
                <a:spcPts val="0"/>
              </a:spcAft>
              <a:buClr>
                <a:schemeClr val="dk1"/>
              </a:buClr>
              <a:buSzPts val="12400"/>
              <a:buFont typeface="Arial"/>
              <a:buNone/>
              <a:defRPr b="0" i="0" sz="52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9pPr>
          </a:lstStyle>
          <a:p/>
        </p:txBody>
      </p:sp>
      <p:sp>
        <p:nvSpPr>
          <p:cNvPr id="58" name="Google Shape;58;p9"/>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1649871" y="30723840"/>
            <a:ext cx="35661300" cy="3627300"/>
          </a:xfrm>
          <a:prstGeom prst="rect">
            <a:avLst/>
          </a:prstGeom>
          <a:noFill/>
          <a:ln>
            <a:noFill/>
          </a:ln>
        </p:spPr>
        <p:txBody>
          <a:bodyPr anchorCtr="0" anchor="b" bIns="91450" lIns="91450" spcFirstLastPara="1" rIns="91450" wrap="square" tIns="91450">
            <a:noAutofit/>
          </a:bodyPr>
          <a:lstStyle>
            <a:lvl1pPr indent="0" lvl="0" marL="0" marR="0" rtl="0" algn="l">
              <a:spcBef>
                <a:spcPts val="0"/>
              </a:spcBef>
              <a:spcAft>
                <a:spcPts val="0"/>
              </a:spcAft>
              <a:buClr>
                <a:schemeClr val="dk1"/>
              </a:buClr>
              <a:buSzPts val="1400"/>
              <a:buFont typeface="Calibri"/>
              <a:buNone/>
              <a:defRPr b="1" i="0" sz="103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3" name="Google Shape;63;p10"/>
          <p:cNvSpPr/>
          <p:nvPr>
            <p:ph idx="2" type="pic"/>
          </p:nvPr>
        </p:nvSpPr>
        <p:spPr>
          <a:xfrm>
            <a:off x="11649871" y="3921760"/>
            <a:ext cx="35661300" cy="26334600"/>
          </a:xfrm>
          <a:prstGeom prst="rect">
            <a:avLst/>
          </a:prstGeom>
          <a:noFill/>
          <a:ln>
            <a:noFill/>
          </a:ln>
        </p:spPr>
        <p:txBody>
          <a:bodyPr anchorCtr="0" anchor="t" bIns="91450" lIns="91450" spcFirstLastPara="1" rIns="91450" wrap="square" tIns="91450">
            <a:noAutofit/>
          </a:bodyPr>
          <a:lstStyle>
            <a:lvl1pPr indent="0" lvl="0" marL="0" marR="0" rtl="0" algn="l">
              <a:spcBef>
                <a:spcPts val="3400"/>
              </a:spcBef>
              <a:spcAft>
                <a:spcPts val="0"/>
              </a:spcAft>
              <a:buClr>
                <a:schemeClr val="dk1"/>
              </a:buClr>
              <a:buSzPts val="1400"/>
              <a:buFont typeface="Arial"/>
              <a:buNone/>
              <a:defRPr b="0" i="0" sz="16600" u="none" cap="none" strike="noStrike">
                <a:solidFill>
                  <a:schemeClr val="dk1"/>
                </a:solidFill>
                <a:latin typeface="Calibri"/>
                <a:ea typeface="Calibri"/>
                <a:cs typeface="Calibri"/>
                <a:sym typeface="Calibri"/>
              </a:defRPr>
            </a:lvl1pPr>
            <a:lvl2pPr indent="0" lvl="1" marL="2349500" marR="0" rtl="0" algn="l">
              <a:spcBef>
                <a:spcPts val="2900"/>
              </a:spcBef>
              <a:spcAft>
                <a:spcPts val="0"/>
              </a:spcAft>
              <a:buClr>
                <a:schemeClr val="dk1"/>
              </a:buClr>
              <a:buSzPts val="1400"/>
              <a:buFont typeface="Arial"/>
              <a:buNone/>
              <a:defRPr b="0" i="0" sz="14400" u="none" cap="none" strike="noStrike">
                <a:solidFill>
                  <a:schemeClr val="dk1"/>
                </a:solidFill>
                <a:latin typeface="Calibri"/>
                <a:ea typeface="Calibri"/>
                <a:cs typeface="Calibri"/>
                <a:sym typeface="Calibri"/>
              </a:defRPr>
            </a:lvl2pPr>
            <a:lvl3pPr indent="-12700" lvl="2" marL="4711700" marR="0" rtl="0" algn="l">
              <a:spcBef>
                <a:spcPts val="2500"/>
              </a:spcBef>
              <a:spcAft>
                <a:spcPts val="0"/>
              </a:spcAft>
              <a:buClr>
                <a:schemeClr val="dk1"/>
              </a:buClr>
              <a:buSzPts val="1400"/>
              <a:buFont typeface="Arial"/>
              <a:buNone/>
              <a:defRPr b="0" i="0" sz="12400" u="none" cap="none" strike="noStrike">
                <a:solidFill>
                  <a:schemeClr val="dk1"/>
                </a:solidFill>
                <a:latin typeface="Calibri"/>
                <a:ea typeface="Calibri"/>
                <a:cs typeface="Calibri"/>
                <a:sym typeface="Calibri"/>
              </a:defRPr>
            </a:lvl3pPr>
            <a:lvl4pPr indent="0" lvl="3" marL="7061200" marR="0" rtl="0" algn="l">
              <a:spcBef>
                <a:spcPts val="2000"/>
              </a:spcBef>
              <a:spcAft>
                <a:spcPts val="0"/>
              </a:spcAft>
              <a:buClr>
                <a:schemeClr val="dk1"/>
              </a:buClr>
              <a:buSzPts val="1400"/>
              <a:buFont typeface="Arial"/>
              <a:buNone/>
              <a:defRPr b="0" i="0" sz="10300" u="none" cap="none" strike="noStrike">
                <a:solidFill>
                  <a:schemeClr val="dk1"/>
                </a:solidFill>
                <a:latin typeface="Calibri"/>
                <a:ea typeface="Calibri"/>
                <a:cs typeface="Calibri"/>
                <a:sym typeface="Calibri"/>
              </a:defRPr>
            </a:lvl4pPr>
            <a:lvl5pPr indent="0" lvl="4" marL="9398000" marR="0" rtl="0" algn="l">
              <a:spcBef>
                <a:spcPts val="2000"/>
              </a:spcBef>
              <a:spcAft>
                <a:spcPts val="0"/>
              </a:spcAft>
              <a:buClr>
                <a:schemeClr val="dk1"/>
              </a:buClr>
              <a:buSzPts val="1400"/>
              <a:buFont typeface="Arial"/>
              <a:buNone/>
              <a:defRPr b="0" i="0" sz="10300" u="none" cap="none" strike="noStrike">
                <a:solidFill>
                  <a:schemeClr val="dk1"/>
                </a:solidFill>
                <a:latin typeface="Calibri"/>
                <a:ea typeface="Calibri"/>
                <a:cs typeface="Calibri"/>
                <a:sym typeface="Calibri"/>
              </a:defRPr>
            </a:lvl5pPr>
            <a:lvl6pPr indent="0" lvl="5" marL="11747500" marR="0" rtl="0" algn="l">
              <a:spcBef>
                <a:spcPts val="2000"/>
              </a:spcBef>
              <a:spcAft>
                <a:spcPts val="0"/>
              </a:spcAft>
              <a:buClr>
                <a:schemeClr val="dk1"/>
              </a:buClr>
              <a:buSzPts val="1400"/>
              <a:buFont typeface="Arial"/>
              <a:buNone/>
              <a:defRPr b="0" i="0" sz="10300" u="none" cap="none" strike="noStrike">
                <a:solidFill>
                  <a:schemeClr val="dk1"/>
                </a:solidFill>
                <a:latin typeface="Calibri"/>
                <a:ea typeface="Calibri"/>
                <a:cs typeface="Calibri"/>
                <a:sym typeface="Calibri"/>
              </a:defRPr>
            </a:lvl6pPr>
            <a:lvl7pPr indent="-12700" lvl="6" marL="14109700" marR="0" rtl="0" algn="l">
              <a:spcBef>
                <a:spcPts val="2000"/>
              </a:spcBef>
              <a:spcAft>
                <a:spcPts val="0"/>
              </a:spcAft>
              <a:buClr>
                <a:schemeClr val="dk1"/>
              </a:buClr>
              <a:buSzPts val="1400"/>
              <a:buFont typeface="Arial"/>
              <a:buNone/>
              <a:defRPr b="0" i="0" sz="10300" u="none" cap="none" strike="noStrike">
                <a:solidFill>
                  <a:schemeClr val="dk1"/>
                </a:solidFill>
                <a:latin typeface="Calibri"/>
                <a:ea typeface="Calibri"/>
                <a:cs typeface="Calibri"/>
                <a:sym typeface="Calibri"/>
              </a:defRPr>
            </a:lvl7pPr>
            <a:lvl8pPr indent="-12700" lvl="7" marL="16459200" marR="0" rtl="0" algn="l">
              <a:spcBef>
                <a:spcPts val="2000"/>
              </a:spcBef>
              <a:spcAft>
                <a:spcPts val="0"/>
              </a:spcAft>
              <a:buClr>
                <a:schemeClr val="dk1"/>
              </a:buClr>
              <a:buSzPts val="1400"/>
              <a:buFont typeface="Arial"/>
              <a:buNone/>
              <a:defRPr b="0" i="0" sz="10300" u="none" cap="none" strike="noStrike">
                <a:solidFill>
                  <a:schemeClr val="dk1"/>
                </a:solidFill>
                <a:latin typeface="Calibri"/>
                <a:ea typeface="Calibri"/>
                <a:cs typeface="Calibri"/>
                <a:sym typeface="Calibri"/>
              </a:defRPr>
            </a:lvl8pPr>
            <a:lvl9pPr indent="0" lvl="8" marL="18808700" marR="0" rtl="0" algn="l">
              <a:spcBef>
                <a:spcPts val="2000"/>
              </a:spcBef>
              <a:spcAft>
                <a:spcPts val="0"/>
              </a:spcAft>
              <a:buClr>
                <a:schemeClr val="dk1"/>
              </a:buClr>
              <a:buSzPts val="1400"/>
              <a:buFont typeface="Arial"/>
              <a:buNone/>
              <a:defRPr b="0" i="0" sz="103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1649871" y="34350963"/>
            <a:ext cx="35661300" cy="5151300"/>
          </a:xfrm>
          <a:prstGeom prst="rect">
            <a:avLst/>
          </a:prstGeom>
          <a:noFill/>
          <a:ln>
            <a:noFill/>
          </a:ln>
        </p:spPr>
        <p:txBody>
          <a:bodyPr anchorCtr="0" anchor="t" bIns="91450" lIns="91450" spcFirstLastPara="1" rIns="91450" wrap="square" tIns="91450">
            <a:noAutofit/>
          </a:bodyPr>
          <a:lstStyle>
            <a:lvl1pPr indent="-228600" lvl="0" marL="457200" marR="0" rtl="0" algn="l">
              <a:spcBef>
                <a:spcPts val="1400"/>
              </a:spcBef>
              <a:spcAft>
                <a:spcPts val="0"/>
              </a:spcAft>
              <a:buClr>
                <a:schemeClr val="dk1"/>
              </a:buClr>
              <a:buSzPts val="16600"/>
              <a:buFont typeface="Arial"/>
              <a:buNone/>
              <a:defRPr b="0" i="0" sz="72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14400"/>
              <a:buFont typeface="Arial"/>
              <a:buNone/>
              <a:defRPr b="0" i="0" sz="6200" u="none" cap="none" strike="noStrike">
                <a:solidFill>
                  <a:schemeClr val="dk1"/>
                </a:solidFill>
                <a:latin typeface="Calibri"/>
                <a:ea typeface="Calibri"/>
                <a:cs typeface="Calibri"/>
                <a:sym typeface="Calibri"/>
              </a:defRPr>
            </a:lvl2pPr>
            <a:lvl3pPr indent="-228600" lvl="2" marL="1371600" marR="0" rtl="0" algn="l">
              <a:spcBef>
                <a:spcPts val="1100"/>
              </a:spcBef>
              <a:spcAft>
                <a:spcPts val="0"/>
              </a:spcAft>
              <a:buClr>
                <a:schemeClr val="dk1"/>
              </a:buClr>
              <a:buSzPts val="12400"/>
              <a:buFont typeface="Arial"/>
              <a:buNone/>
              <a:defRPr b="0" i="0" sz="52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10300"/>
              <a:buFont typeface="Arial"/>
              <a:buNone/>
              <a:defRPr b="0" i="0" sz="4600" u="none" cap="none" strike="noStrike">
                <a:solidFill>
                  <a:schemeClr val="dk1"/>
                </a:solidFill>
                <a:latin typeface="Calibri"/>
                <a:ea typeface="Calibri"/>
                <a:cs typeface="Calibri"/>
                <a:sym typeface="Calibri"/>
              </a:defRPr>
            </a:lvl9pPr>
          </a:lstStyle>
          <a:p/>
        </p:txBody>
      </p:sp>
      <p:sp>
        <p:nvSpPr>
          <p:cNvPr id="65" name="Google Shape;65;p10"/>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71800" y="1757683"/>
            <a:ext cx="53492700" cy="73152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Clr>
                <a:schemeClr val="dk1"/>
              </a:buClr>
              <a:buSzPts val="1400"/>
              <a:buFont typeface="Calibri"/>
              <a:buNone/>
              <a:defRPr b="0" i="0" sz="226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2971800" y="10241284"/>
            <a:ext cx="53492700" cy="28966200"/>
          </a:xfrm>
          <a:prstGeom prst="rect">
            <a:avLst/>
          </a:prstGeom>
          <a:noFill/>
          <a:ln>
            <a:noFill/>
          </a:ln>
        </p:spPr>
        <p:txBody>
          <a:bodyPr anchorCtr="0" anchor="t" bIns="91450" lIns="91450" spcFirstLastPara="1" rIns="91450" wrap="square" tIns="91450">
            <a:noAutofit/>
          </a:bodyPr>
          <a:lstStyle>
            <a:lvl1pPr indent="-1282700" lvl="0" marL="457200" marR="0" rtl="0" algn="l">
              <a:spcBef>
                <a:spcPts val="3400"/>
              </a:spcBef>
              <a:spcAft>
                <a:spcPts val="0"/>
              </a:spcAft>
              <a:buClr>
                <a:schemeClr val="dk1"/>
              </a:buClr>
              <a:buSzPts val="16600"/>
              <a:buFont typeface="Arial"/>
              <a:buChar char="•"/>
              <a:defRPr b="0" i="0" sz="16600" u="none" cap="none" strike="noStrike">
                <a:solidFill>
                  <a:schemeClr val="dk1"/>
                </a:solidFill>
                <a:latin typeface="Calibri"/>
                <a:ea typeface="Calibri"/>
                <a:cs typeface="Calibri"/>
                <a:sym typeface="Calibri"/>
              </a:defRPr>
            </a:lvl1pPr>
            <a:lvl2pPr indent="-1143000" lvl="1" marL="914400" marR="0" rtl="0" algn="l">
              <a:spcBef>
                <a:spcPts val="2900"/>
              </a:spcBef>
              <a:spcAft>
                <a:spcPts val="0"/>
              </a:spcAft>
              <a:buClr>
                <a:schemeClr val="dk1"/>
              </a:buClr>
              <a:buSzPts val="14400"/>
              <a:buFont typeface="Arial"/>
              <a:buChar char="–"/>
              <a:defRPr b="0" i="0" sz="14400" u="none" cap="none" strike="noStrike">
                <a:solidFill>
                  <a:schemeClr val="dk1"/>
                </a:solidFill>
                <a:latin typeface="Calibri"/>
                <a:ea typeface="Calibri"/>
                <a:cs typeface="Calibri"/>
                <a:sym typeface="Calibri"/>
              </a:defRPr>
            </a:lvl2pPr>
            <a:lvl3pPr indent="-1016000" lvl="2" marL="1371600" marR="0" rtl="0" algn="l">
              <a:spcBef>
                <a:spcPts val="2500"/>
              </a:spcBef>
              <a:spcAft>
                <a:spcPts val="0"/>
              </a:spcAft>
              <a:buClr>
                <a:schemeClr val="dk1"/>
              </a:buClr>
              <a:buSzPts val="12400"/>
              <a:buFont typeface="Arial"/>
              <a:buChar char="•"/>
              <a:defRPr b="0" i="0" sz="12400" u="none" cap="none" strike="noStrike">
                <a:solidFill>
                  <a:schemeClr val="dk1"/>
                </a:solidFill>
                <a:latin typeface="Calibri"/>
                <a:ea typeface="Calibri"/>
                <a:cs typeface="Calibri"/>
                <a:sym typeface="Calibri"/>
              </a:defRPr>
            </a:lvl3pPr>
            <a:lvl4pPr indent="-882650" lvl="3" marL="18288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4pPr>
            <a:lvl5pPr indent="-882650" lvl="4" marL="22860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5pPr>
            <a:lvl6pPr indent="-882650" lvl="5" marL="27432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6pPr>
            <a:lvl7pPr indent="-882650" lvl="6" marL="32004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7pPr>
            <a:lvl8pPr indent="-882650" lvl="7" marL="36576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8pPr>
            <a:lvl9pPr indent="-882650" lvl="8" marL="4114800" marR="0" rtl="0" algn="l">
              <a:spcBef>
                <a:spcPts val="2000"/>
              </a:spcBef>
              <a:spcAft>
                <a:spcPts val="0"/>
              </a:spcAft>
              <a:buClr>
                <a:schemeClr val="dk1"/>
              </a:buClr>
              <a:buSzPts val="10300"/>
              <a:buFont typeface="Arial"/>
              <a:buChar char="•"/>
              <a:defRPr b="0" i="0" sz="103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2971800" y="40680642"/>
            <a:ext cx="13868700" cy="2336700"/>
          </a:xfrm>
          <a:prstGeom prst="rect">
            <a:avLst/>
          </a:prstGeom>
          <a:noFill/>
          <a:ln>
            <a:noFill/>
          </a:ln>
        </p:spPr>
        <p:txBody>
          <a:bodyPr anchorCtr="0" anchor="ctr" bIns="91450" lIns="91450" spcFirstLastPara="1" rIns="91450" wrap="square" tIns="91450">
            <a:noAutofit/>
          </a:bodyPr>
          <a:lstStyle>
            <a:lvl1pPr indent="0" lvl="0" marL="0" marR="0" rtl="0" algn="l">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20307299" y="40680642"/>
            <a:ext cx="18821400" cy="2336700"/>
          </a:xfrm>
          <a:prstGeom prst="rect">
            <a:avLst/>
          </a:prstGeom>
          <a:noFill/>
          <a:ln>
            <a:noFill/>
          </a:ln>
        </p:spPr>
        <p:txBody>
          <a:bodyPr anchorCtr="0" anchor="ctr" bIns="91450" lIns="91450" spcFirstLastPara="1" rIns="91450" wrap="square" tIns="91450">
            <a:noAutofit/>
          </a:bodyPr>
          <a:lstStyle>
            <a:lvl1pPr indent="0" lvl="0" marL="0" marR="0" rtl="0" algn="ctr">
              <a:spcBef>
                <a:spcPts val="0"/>
              </a:spcBef>
              <a:spcAft>
                <a:spcPts val="0"/>
              </a:spcAft>
              <a:buSzPts val="1400"/>
              <a:buNone/>
              <a:defRPr b="0" i="0" sz="6200" u="none" cap="none" strike="noStrike">
                <a:solidFill>
                  <a:srgbClr val="888888"/>
                </a:solidFill>
                <a:latin typeface="Calibri"/>
                <a:ea typeface="Calibri"/>
                <a:cs typeface="Calibri"/>
                <a:sym typeface="Calibri"/>
              </a:defRPr>
            </a:lvl1pPr>
            <a:lvl2pPr indent="0" lvl="1" marL="2349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2pPr>
            <a:lvl3pPr indent="-12700" lvl="2" marL="4711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3pPr>
            <a:lvl4pPr indent="0" lvl="3" marL="7061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4pPr>
            <a:lvl5pPr indent="0" lvl="4" marL="93980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5pPr>
            <a:lvl6pPr indent="0" lvl="5" marL="117475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6pPr>
            <a:lvl7pPr indent="-12700" lvl="6" marL="14109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7pPr>
            <a:lvl8pPr indent="-12700" lvl="7" marL="164592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8pPr>
            <a:lvl9pPr indent="0" lvl="8" marL="18808700" marR="0" rtl="0" algn="l">
              <a:spcBef>
                <a:spcPts val="0"/>
              </a:spcBef>
              <a:spcAft>
                <a:spcPts val="0"/>
              </a:spcAft>
              <a:buSzPts val="1400"/>
              <a:buNone/>
              <a:defRPr b="0" i="0" sz="9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42595799" y="40680642"/>
            <a:ext cx="13868700" cy="2336700"/>
          </a:xfrm>
          <a:prstGeom prst="rect">
            <a:avLst/>
          </a:prstGeom>
          <a:noFill/>
          <a:ln>
            <a:noFill/>
          </a:ln>
        </p:spPr>
        <p:txBody>
          <a:bodyPr anchorCtr="0" anchor="ctr" bIns="235150" lIns="470250" spcFirstLastPara="1" rIns="470250" wrap="square" tIns="235150">
            <a:noAutofit/>
          </a:bodyPr>
          <a:lstStyle>
            <a:lvl1pPr indent="0" lvl="0" marL="0" marR="0" rtl="0" algn="r">
              <a:spcBef>
                <a:spcPts val="0"/>
              </a:spcBef>
              <a:buNone/>
              <a:defRPr b="0" i="0" sz="6200" u="none" cap="none" strike="noStrike">
                <a:solidFill>
                  <a:srgbClr val="888888"/>
                </a:solidFill>
                <a:latin typeface="Calibri"/>
                <a:ea typeface="Calibri"/>
                <a:cs typeface="Calibri"/>
                <a:sym typeface="Calibri"/>
              </a:defRPr>
            </a:lvl1pPr>
            <a:lvl2pPr indent="0" lvl="1" marL="0" marR="0" rtl="0" algn="r">
              <a:spcBef>
                <a:spcPts val="0"/>
              </a:spcBef>
              <a:buNone/>
              <a:defRPr b="0" i="0" sz="6200" u="none" cap="none" strike="noStrike">
                <a:solidFill>
                  <a:srgbClr val="888888"/>
                </a:solidFill>
                <a:latin typeface="Calibri"/>
                <a:ea typeface="Calibri"/>
                <a:cs typeface="Calibri"/>
                <a:sym typeface="Calibri"/>
              </a:defRPr>
            </a:lvl2pPr>
            <a:lvl3pPr indent="0" lvl="2" marL="0" marR="0" rtl="0" algn="r">
              <a:spcBef>
                <a:spcPts val="0"/>
              </a:spcBef>
              <a:buNone/>
              <a:defRPr b="0" i="0" sz="6200" u="none" cap="none" strike="noStrike">
                <a:solidFill>
                  <a:srgbClr val="888888"/>
                </a:solidFill>
                <a:latin typeface="Calibri"/>
                <a:ea typeface="Calibri"/>
                <a:cs typeface="Calibri"/>
                <a:sym typeface="Calibri"/>
              </a:defRPr>
            </a:lvl3pPr>
            <a:lvl4pPr indent="0" lvl="3" marL="0" marR="0" rtl="0" algn="r">
              <a:spcBef>
                <a:spcPts val="0"/>
              </a:spcBef>
              <a:buNone/>
              <a:defRPr b="0" i="0" sz="6200" u="none" cap="none" strike="noStrike">
                <a:solidFill>
                  <a:srgbClr val="888888"/>
                </a:solidFill>
                <a:latin typeface="Calibri"/>
                <a:ea typeface="Calibri"/>
                <a:cs typeface="Calibri"/>
                <a:sym typeface="Calibri"/>
              </a:defRPr>
            </a:lvl4pPr>
            <a:lvl5pPr indent="0" lvl="4" marL="0" marR="0" rtl="0" algn="r">
              <a:spcBef>
                <a:spcPts val="0"/>
              </a:spcBef>
              <a:buNone/>
              <a:defRPr b="0" i="0" sz="6200" u="none" cap="none" strike="noStrike">
                <a:solidFill>
                  <a:srgbClr val="888888"/>
                </a:solidFill>
                <a:latin typeface="Calibri"/>
                <a:ea typeface="Calibri"/>
                <a:cs typeface="Calibri"/>
                <a:sym typeface="Calibri"/>
              </a:defRPr>
            </a:lvl5pPr>
            <a:lvl6pPr indent="0" lvl="5" marL="0" marR="0" rtl="0" algn="r">
              <a:spcBef>
                <a:spcPts val="0"/>
              </a:spcBef>
              <a:buNone/>
              <a:defRPr b="0" i="0" sz="6200" u="none" cap="none" strike="noStrike">
                <a:solidFill>
                  <a:srgbClr val="888888"/>
                </a:solidFill>
                <a:latin typeface="Calibri"/>
                <a:ea typeface="Calibri"/>
                <a:cs typeface="Calibri"/>
                <a:sym typeface="Calibri"/>
              </a:defRPr>
            </a:lvl6pPr>
            <a:lvl7pPr indent="0" lvl="6" marL="0" marR="0" rtl="0" algn="r">
              <a:spcBef>
                <a:spcPts val="0"/>
              </a:spcBef>
              <a:buNone/>
              <a:defRPr b="0" i="0" sz="6200" u="none" cap="none" strike="noStrike">
                <a:solidFill>
                  <a:srgbClr val="888888"/>
                </a:solidFill>
                <a:latin typeface="Calibri"/>
                <a:ea typeface="Calibri"/>
                <a:cs typeface="Calibri"/>
                <a:sym typeface="Calibri"/>
              </a:defRPr>
            </a:lvl7pPr>
            <a:lvl8pPr indent="0" lvl="7" marL="0" marR="0" rtl="0" algn="r">
              <a:spcBef>
                <a:spcPts val="0"/>
              </a:spcBef>
              <a:buNone/>
              <a:defRPr b="0" i="0" sz="6200" u="none" cap="none" strike="noStrike">
                <a:solidFill>
                  <a:srgbClr val="888888"/>
                </a:solidFill>
                <a:latin typeface="Calibri"/>
                <a:ea typeface="Calibri"/>
                <a:cs typeface="Calibri"/>
                <a:sym typeface="Calibri"/>
              </a:defRPr>
            </a:lvl8pPr>
            <a:lvl9pPr indent="0" lvl="8" marL="0" marR="0" rtl="0" algn="r">
              <a:spcBef>
                <a:spcPts val="0"/>
              </a:spcBef>
              <a:buNone/>
              <a:defRPr b="0" i="0" sz="6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40" Type="http://schemas.openxmlformats.org/officeDocument/2006/relationships/image" Target="../media/image34.png"/><Relationship Id="rId42" Type="http://schemas.openxmlformats.org/officeDocument/2006/relationships/image" Target="../media/image44.png"/><Relationship Id="rId41" Type="http://schemas.openxmlformats.org/officeDocument/2006/relationships/image" Target="../media/image37.png"/><Relationship Id="rId44" Type="http://schemas.openxmlformats.org/officeDocument/2006/relationships/image" Target="../media/image40.png"/><Relationship Id="rId43" Type="http://schemas.openxmlformats.org/officeDocument/2006/relationships/image" Target="../media/image50.png"/><Relationship Id="rId46" Type="http://schemas.openxmlformats.org/officeDocument/2006/relationships/image" Target="../media/image35.png"/><Relationship Id="rId4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png"/><Relationship Id="rId48" Type="http://schemas.openxmlformats.org/officeDocument/2006/relationships/image" Target="../media/image43.png"/><Relationship Id="rId47" Type="http://schemas.openxmlformats.org/officeDocument/2006/relationships/image" Target="../media/image42.png"/><Relationship Id="rId49" Type="http://schemas.openxmlformats.org/officeDocument/2006/relationships/image" Target="../media/image47.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3.png"/><Relationship Id="rId31" Type="http://schemas.openxmlformats.org/officeDocument/2006/relationships/image" Target="../media/image36.png"/><Relationship Id="rId30" Type="http://schemas.openxmlformats.org/officeDocument/2006/relationships/image" Target="../media/image26.png"/><Relationship Id="rId33" Type="http://schemas.openxmlformats.org/officeDocument/2006/relationships/image" Target="../media/image28.png"/><Relationship Id="rId32" Type="http://schemas.openxmlformats.org/officeDocument/2006/relationships/image" Target="../media/image27.png"/><Relationship Id="rId35" Type="http://schemas.openxmlformats.org/officeDocument/2006/relationships/image" Target="../media/image32.png"/><Relationship Id="rId34" Type="http://schemas.openxmlformats.org/officeDocument/2006/relationships/image" Target="../media/image23.png"/><Relationship Id="rId37" Type="http://schemas.openxmlformats.org/officeDocument/2006/relationships/image" Target="../media/image38.png"/><Relationship Id="rId36" Type="http://schemas.openxmlformats.org/officeDocument/2006/relationships/image" Target="../media/image33.png"/><Relationship Id="rId39" Type="http://schemas.openxmlformats.org/officeDocument/2006/relationships/image" Target="../media/image56.png"/><Relationship Id="rId38" Type="http://schemas.openxmlformats.org/officeDocument/2006/relationships/image" Target="../media/image31.png"/><Relationship Id="rId20" Type="http://schemas.openxmlformats.org/officeDocument/2006/relationships/image" Target="../media/image2.png"/><Relationship Id="rId22" Type="http://schemas.openxmlformats.org/officeDocument/2006/relationships/image" Target="../media/image6.png"/><Relationship Id="rId21" Type="http://schemas.openxmlformats.org/officeDocument/2006/relationships/image" Target="../media/image19.png"/><Relationship Id="rId24" Type="http://schemas.openxmlformats.org/officeDocument/2006/relationships/image" Target="../media/image20.png"/><Relationship Id="rId23" Type="http://schemas.openxmlformats.org/officeDocument/2006/relationships/image" Target="../media/image22.png"/><Relationship Id="rId26" Type="http://schemas.openxmlformats.org/officeDocument/2006/relationships/image" Target="../media/image21.png"/><Relationship Id="rId25" Type="http://schemas.openxmlformats.org/officeDocument/2006/relationships/image" Target="../media/image29.png"/><Relationship Id="rId28" Type="http://schemas.openxmlformats.org/officeDocument/2006/relationships/image" Target="../media/image24.png"/><Relationship Id="rId27" Type="http://schemas.openxmlformats.org/officeDocument/2006/relationships/image" Target="../media/image25.png"/><Relationship Id="rId29" Type="http://schemas.openxmlformats.org/officeDocument/2006/relationships/image" Target="../media/image30.png"/><Relationship Id="rId51" Type="http://schemas.openxmlformats.org/officeDocument/2006/relationships/image" Target="../media/image39.png"/><Relationship Id="rId50" Type="http://schemas.openxmlformats.org/officeDocument/2006/relationships/image" Target="../media/image41.png"/><Relationship Id="rId53" Type="http://schemas.openxmlformats.org/officeDocument/2006/relationships/image" Target="../media/image51.png"/><Relationship Id="rId52" Type="http://schemas.openxmlformats.org/officeDocument/2006/relationships/image" Target="../media/image54.png"/><Relationship Id="rId11" Type="http://schemas.openxmlformats.org/officeDocument/2006/relationships/image" Target="../media/image4.png"/><Relationship Id="rId55" Type="http://schemas.openxmlformats.org/officeDocument/2006/relationships/image" Target="../media/image46.png"/><Relationship Id="rId10" Type="http://schemas.openxmlformats.org/officeDocument/2006/relationships/image" Target="../media/image55.png"/><Relationship Id="rId54" Type="http://schemas.openxmlformats.org/officeDocument/2006/relationships/image" Target="../media/image49.png"/><Relationship Id="rId13" Type="http://schemas.openxmlformats.org/officeDocument/2006/relationships/image" Target="../media/image14.png"/><Relationship Id="rId57" Type="http://schemas.openxmlformats.org/officeDocument/2006/relationships/image" Target="../media/image53.png"/><Relationship Id="rId12" Type="http://schemas.openxmlformats.org/officeDocument/2006/relationships/image" Target="../media/image18.png"/><Relationship Id="rId56" Type="http://schemas.openxmlformats.org/officeDocument/2006/relationships/image" Target="../media/image45.png"/><Relationship Id="rId15" Type="http://schemas.openxmlformats.org/officeDocument/2006/relationships/image" Target="../media/image15.png"/><Relationship Id="rId14" Type="http://schemas.openxmlformats.org/officeDocument/2006/relationships/image" Target="../media/image9.png"/><Relationship Id="rId58" Type="http://schemas.openxmlformats.org/officeDocument/2006/relationships/image" Target="../media/image52.png"/><Relationship Id="rId17" Type="http://schemas.openxmlformats.org/officeDocument/2006/relationships/image" Target="../media/image5.png"/><Relationship Id="rId16" Type="http://schemas.openxmlformats.org/officeDocument/2006/relationships/image" Target="../media/image13.png"/><Relationship Id="rId19" Type="http://schemas.openxmlformats.org/officeDocument/2006/relationships/image" Target="../media/image17.png"/><Relationship Id="rId1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nvSpPr>
        <p:spPr>
          <a:xfrm>
            <a:off x="32475" y="0"/>
            <a:ext cx="59436000" cy="6400800"/>
          </a:xfrm>
          <a:prstGeom prst="rect">
            <a:avLst/>
          </a:prstGeom>
          <a:solidFill>
            <a:srgbClr val="0097A7"/>
          </a:solidFill>
          <a:ln>
            <a:noFill/>
          </a:ln>
        </p:spPr>
        <p:txBody>
          <a:bodyPr anchorCtr="0" anchor="t" bIns="45700" lIns="91450" spcFirstLastPara="1" rIns="91450" wrap="square" tIns="45700">
            <a:noAutofit/>
          </a:bodyPr>
          <a:lstStyle/>
          <a:p>
            <a:pPr indent="0" lvl="0" marL="0" marR="0" rtl="0" algn="ctr">
              <a:spcBef>
                <a:spcPts val="1000"/>
              </a:spcBef>
              <a:spcAft>
                <a:spcPts val="0"/>
              </a:spcAft>
              <a:buNone/>
            </a:pPr>
            <a:r>
              <a:t/>
            </a:r>
            <a:endParaRPr i="1" sz="17000" u="none" cap="none" strike="noStrike">
              <a:solidFill>
                <a:srgbClr val="FFAB40"/>
              </a:solidFill>
              <a:latin typeface="Avenir"/>
              <a:ea typeface="Avenir"/>
              <a:cs typeface="Avenir"/>
              <a:sym typeface="Avenir"/>
            </a:endParaRPr>
          </a:p>
        </p:txBody>
      </p:sp>
      <p:sp>
        <p:nvSpPr>
          <p:cNvPr id="85" name="Google Shape;85;p13"/>
          <p:cNvSpPr txBox="1"/>
          <p:nvPr/>
        </p:nvSpPr>
        <p:spPr>
          <a:xfrm>
            <a:off x="40017025" y="36390425"/>
            <a:ext cx="18399900" cy="5858100"/>
          </a:xfrm>
          <a:prstGeom prst="rect">
            <a:avLst/>
          </a:prstGeom>
          <a:noFill/>
          <a:ln>
            <a:noFill/>
          </a:ln>
        </p:spPr>
        <p:txBody>
          <a:bodyPr anchorCtr="0" anchor="t" bIns="91450" lIns="91450" spcFirstLastPara="1" rIns="91450" wrap="square" tIns="91450">
            <a:noAutofit/>
          </a:bodyPr>
          <a:lstStyle/>
          <a:p>
            <a:pPr indent="0" lvl="0" marL="0" rtl="0" algn="just">
              <a:lnSpc>
                <a:spcPct val="100000"/>
              </a:lnSpc>
              <a:spcBef>
                <a:spcPts val="0"/>
              </a:spcBef>
              <a:spcAft>
                <a:spcPts val="0"/>
              </a:spcAft>
              <a:buClr>
                <a:schemeClr val="dk1"/>
              </a:buClr>
              <a:buSzPts val="1100"/>
              <a:buFont typeface="Arial"/>
              <a:buNone/>
            </a:pPr>
            <a:r>
              <a:rPr b="1" lang="en-US" sz="2800">
                <a:solidFill>
                  <a:schemeClr val="dk1"/>
                </a:solidFill>
                <a:latin typeface="Avenir"/>
                <a:ea typeface="Avenir"/>
                <a:cs typeface="Avenir"/>
                <a:sym typeface="Avenir"/>
              </a:rPr>
              <a:t>High-quality, fine-scale air pollution data is vital to creating healthy communities. We create low-cost sensors in the hopes of enabling a ubiquitous sensor network that serves two purposes: first, to empower communities and individuals to assess their own environmental health, and second, to send notes to public health officials in the hopes of guiding public policy towards helping the communities most in need of political and technical solutions.</a:t>
            </a:r>
            <a:endParaRPr b="1" sz="2800">
              <a:solidFill>
                <a:schemeClr val="dk1"/>
              </a:solidFill>
              <a:latin typeface="Avenir"/>
              <a:ea typeface="Avenir"/>
              <a:cs typeface="Avenir"/>
              <a:sym typeface="Avenir"/>
            </a:endParaRPr>
          </a:p>
          <a:p>
            <a:pPr indent="0" lvl="0" marL="0" rtl="0" algn="just">
              <a:lnSpc>
                <a:spcPct val="100000"/>
              </a:lnSpc>
              <a:spcBef>
                <a:spcPts val="0"/>
              </a:spcBef>
              <a:spcAft>
                <a:spcPts val="0"/>
              </a:spcAft>
              <a:buClr>
                <a:schemeClr val="dk1"/>
              </a:buClr>
              <a:buSzPts val="1100"/>
              <a:buFont typeface="Arial"/>
              <a:buNone/>
            </a:pPr>
            <a:r>
              <a:t/>
            </a:r>
            <a:endParaRPr b="1" sz="2800">
              <a:solidFill>
                <a:schemeClr val="dk1"/>
              </a:solidFill>
              <a:latin typeface="Avenir"/>
              <a:ea typeface="Avenir"/>
              <a:cs typeface="Avenir"/>
              <a:sym typeface="Avenir"/>
            </a:endParaRPr>
          </a:p>
          <a:p>
            <a:pPr indent="0" lvl="0" marL="0" rtl="0" algn="just">
              <a:lnSpc>
                <a:spcPct val="100000"/>
              </a:lnSpc>
              <a:spcBef>
                <a:spcPts val="0"/>
              </a:spcBef>
              <a:spcAft>
                <a:spcPts val="0"/>
              </a:spcAft>
              <a:buClr>
                <a:schemeClr val="dk1"/>
              </a:buClr>
              <a:buSzPts val="1100"/>
              <a:buFont typeface="Arial"/>
              <a:buNone/>
            </a:pPr>
            <a:r>
              <a:rPr b="1" lang="en-US" sz="2800">
                <a:solidFill>
                  <a:schemeClr val="dk1"/>
                </a:solidFill>
                <a:latin typeface="Avenir"/>
                <a:ea typeface="Avenir"/>
                <a:cs typeface="Avenir"/>
                <a:sym typeface="Avenir"/>
              </a:rPr>
              <a:t>Further, our recommendation platform uses cloud computing and scientific data to produce personalized health recommendations to individuals to empower them to make personal decisions that create safe and healthy living situations. Recommendations include personal activity suggestions, home device (IoT) actuation, and regional mapping of air quality for relocation assessment. </a:t>
            </a:r>
            <a:endParaRPr b="1" sz="2800">
              <a:solidFill>
                <a:schemeClr val="dk1"/>
              </a:solidFill>
              <a:latin typeface="Avenir"/>
              <a:ea typeface="Avenir"/>
              <a:cs typeface="Avenir"/>
              <a:sym typeface="Avenir"/>
            </a:endParaRPr>
          </a:p>
          <a:p>
            <a:pPr indent="0" lvl="0" marL="0" rtl="0" algn="just">
              <a:lnSpc>
                <a:spcPct val="100000"/>
              </a:lnSpc>
              <a:spcBef>
                <a:spcPts val="0"/>
              </a:spcBef>
              <a:spcAft>
                <a:spcPts val="0"/>
              </a:spcAft>
              <a:buClr>
                <a:schemeClr val="dk1"/>
              </a:buClr>
              <a:buSzPts val="1100"/>
              <a:buFont typeface="Arial"/>
              <a:buNone/>
            </a:pPr>
            <a:r>
              <a:t/>
            </a:r>
            <a:endParaRPr b="1" sz="2800">
              <a:solidFill>
                <a:schemeClr val="dk1"/>
              </a:solidFill>
              <a:latin typeface="Avenir"/>
              <a:ea typeface="Avenir"/>
              <a:cs typeface="Avenir"/>
              <a:sym typeface="Avenir"/>
            </a:endParaRPr>
          </a:p>
          <a:p>
            <a:pPr indent="0" lvl="0" marL="0" rtl="0" algn="just">
              <a:lnSpc>
                <a:spcPct val="100000"/>
              </a:lnSpc>
              <a:spcBef>
                <a:spcPts val="0"/>
              </a:spcBef>
              <a:spcAft>
                <a:spcPts val="0"/>
              </a:spcAft>
              <a:buClr>
                <a:schemeClr val="dk1"/>
              </a:buClr>
              <a:buSzPts val="1100"/>
              <a:buFont typeface="Arial"/>
              <a:buNone/>
            </a:pPr>
            <a:r>
              <a:rPr b="1" lang="en-US" sz="2800">
                <a:solidFill>
                  <a:schemeClr val="dk1"/>
                </a:solidFill>
                <a:latin typeface="Avenir"/>
                <a:ea typeface="Avenir"/>
                <a:cs typeface="Avenir"/>
                <a:sym typeface="Avenir"/>
              </a:rPr>
              <a:t>We hope to see these low-cost sensors around the Bay Area community and worldwide, monitoring indoor and outdoor air quality. As we develop Smart Air Bears further, we hope to increase the personalization and effective recommendation strategies in our recommendation platform to incorporate personal health histories and medical suggestions. </a:t>
            </a:r>
            <a:endParaRPr b="1" sz="2800">
              <a:solidFill>
                <a:schemeClr val="dk1"/>
              </a:solidFill>
              <a:latin typeface="Avenir"/>
              <a:ea typeface="Avenir"/>
              <a:cs typeface="Avenir"/>
              <a:sym typeface="Avenir"/>
            </a:endParaRPr>
          </a:p>
        </p:txBody>
      </p:sp>
      <p:sp>
        <p:nvSpPr>
          <p:cNvPr id="86" name="Google Shape;86;p13"/>
          <p:cNvSpPr txBox="1"/>
          <p:nvPr/>
        </p:nvSpPr>
        <p:spPr>
          <a:xfrm>
            <a:off x="40017008" y="17078924"/>
            <a:ext cx="18462300" cy="1794000"/>
          </a:xfrm>
          <a:prstGeom prst="rect">
            <a:avLst/>
          </a:prstGeom>
          <a:solidFill>
            <a:srgbClr val="0097A7"/>
          </a:solidFill>
          <a:ln>
            <a:noFill/>
          </a:ln>
        </p:spPr>
        <p:txBody>
          <a:bodyPr anchorCtr="0" anchor="ctr" bIns="91450" lIns="91450" spcFirstLastPara="1" rIns="91450" wrap="square" tIns="91450">
            <a:noAutofit/>
          </a:bodyPr>
          <a:lstStyle/>
          <a:p>
            <a:pPr indent="0" lvl="0" marL="0" rtl="0" algn="ctr">
              <a:spcBef>
                <a:spcPts val="0"/>
              </a:spcBef>
              <a:spcAft>
                <a:spcPts val="0"/>
              </a:spcAft>
              <a:buClr>
                <a:schemeClr val="dk1"/>
              </a:buClr>
              <a:buSzPts val="1100"/>
              <a:buFont typeface="Arial"/>
              <a:buNone/>
            </a:pPr>
            <a:r>
              <a:rPr b="1" lang="en-US" sz="4800">
                <a:solidFill>
                  <a:srgbClr val="FFAB40"/>
                </a:solidFill>
                <a:latin typeface="Avenir"/>
                <a:ea typeface="Avenir"/>
                <a:cs typeface="Avenir"/>
                <a:sym typeface="Avenir"/>
              </a:rPr>
              <a:t>REAL - TIME MONITORING PLATFORMS</a:t>
            </a:r>
            <a:endParaRPr b="1" sz="4800">
              <a:solidFill>
                <a:srgbClr val="FFAB40"/>
              </a:solidFill>
              <a:latin typeface="Avenir"/>
              <a:ea typeface="Avenir"/>
              <a:cs typeface="Avenir"/>
              <a:sym typeface="Avenir"/>
            </a:endParaRPr>
          </a:p>
        </p:txBody>
      </p:sp>
      <p:sp>
        <p:nvSpPr>
          <p:cNvPr id="87" name="Google Shape;87;p13"/>
          <p:cNvSpPr txBox="1"/>
          <p:nvPr/>
        </p:nvSpPr>
        <p:spPr>
          <a:xfrm>
            <a:off x="925844" y="7077983"/>
            <a:ext cx="18399900" cy="1794000"/>
          </a:xfrm>
          <a:prstGeom prst="rect">
            <a:avLst/>
          </a:prstGeom>
          <a:solidFill>
            <a:srgbClr val="0097A7"/>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b="1" lang="en-US" sz="4800">
                <a:solidFill>
                  <a:srgbClr val="FFAB40"/>
                </a:solidFill>
                <a:latin typeface="Avenir"/>
                <a:ea typeface="Avenir"/>
                <a:cs typeface="Avenir"/>
                <a:sym typeface="Avenir"/>
              </a:rPr>
              <a:t>BACKGROUND AND MOTIVATION</a:t>
            </a:r>
            <a:endParaRPr b="1" sz="4800">
              <a:solidFill>
                <a:srgbClr val="FFAB40"/>
              </a:solidFill>
              <a:latin typeface="Avenir"/>
              <a:ea typeface="Avenir"/>
              <a:cs typeface="Avenir"/>
              <a:sym typeface="Avenir"/>
            </a:endParaRPr>
          </a:p>
        </p:txBody>
      </p:sp>
      <p:sp>
        <p:nvSpPr>
          <p:cNvPr id="88" name="Google Shape;88;p13"/>
          <p:cNvSpPr txBox="1"/>
          <p:nvPr/>
        </p:nvSpPr>
        <p:spPr>
          <a:xfrm>
            <a:off x="925850" y="28726925"/>
            <a:ext cx="18399900" cy="2677200"/>
          </a:xfrm>
          <a:prstGeom prst="rect">
            <a:avLst/>
          </a:prstGeom>
          <a:noFill/>
          <a:ln>
            <a:noFill/>
          </a:ln>
        </p:spPr>
        <p:txBody>
          <a:bodyPr anchorCtr="0" anchor="t" bIns="91450" lIns="91450" spcFirstLastPara="1" rIns="91450" wrap="square" tIns="91450">
            <a:noAutofit/>
          </a:bodyPr>
          <a:lstStyle/>
          <a:p>
            <a:pPr indent="0" lvl="0" marL="0" rtl="0" algn="just">
              <a:lnSpc>
                <a:spcPct val="100000"/>
              </a:lnSpc>
              <a:spcBef>
                <a:spcPts val="0"/>
              </a:spcBef>
              <a:spcAft>
                <a:spcPts val="0"/>
              </a:spcAft>
              <a:buClr>
                <a:schemeClr val="dk1"/>
              </a:buClr>
              <a:buSzPts val="1100"/>
              <a:buFont typeface="Arial"/>
              <a:buNone/>
            </a:pPr>
            <a:r>
              <a:rPr b="1" lang="en-US" sz="2600">
                <a:solidFill>
                  <a:schemeClr val="dk1"/>
                </a:solidFill>
                <a:latin typeface="Avenir"/>
                <a:ea typeface="Avenir"/>
                <a:cs typeface="Avenir"/>
                <a:sym typeface="Avenir"/>
              </a:rPr>
              <a:t>Top left: Personal air quality monitors price in the hundreds, making this option too expensive for most communities.</a:t>
            </a:r>
            <a:endParaRPr b="1" sz="2600">
              <a:solidFill>
                <a:schemeClr val="dk1"/>
              </a:solidFill>
              <a:latin typeface="Avenir"/>
              <a:ea typeface="Avenir"/>
              <a:cs typeface="Avenir"/>
              <a:sym typeface="Avenir"/>
            </a:endParaRPr>
          </a:p>
          <a:p>
            <a:pPr indent="0" lvl="0" marL="0" rtl="0" algn="just">
              <a:lnSpc>
                <a:spcPct val="100000"/>
              </a:lnSpc>
              <a:spcBef>
                <a:spcPts val="0"/>
              </a:spcBef>
              <a:spcAft>
                <a:spcPts val="0"/>
              </a:spcAft>
              <a:buClr>
                <a:schemeClr val="dk1"/>
              </a:buClr>
              <a:buSzPts val="1100"/>
              <a:buFont typeface="Arial"/>
              <a:buNone/>
            </a:pPr>
            <a:r>
              <a:rPr b="1" lang="en-US" sz="2600">
                <a:solidFill>
                  <a:schemeClr val="dk1"/>
                </a:solidFill>
                <a:latin typeface="Avenir"/>
                <a:ea typeface="Avenir"/>
                <a:cs typeface="Avenir"/>
                <a:sym typeface="Avenir"/>
              </a:rPr>
              <a:t>Top right: Regional air quality monitoring provides helpful data at a large scale, but does not capture the heterogeneity of personal-scale air quality, making it too impersonal to extract meaningful human-scale data.</a:t>
            </a:r>
            <a:endParaRPr b="1" sz="2600">
              <a:solidFill>
                <a:schemeClr val="dk1"/>
              </a:solidFill>
              <a:latin typeface="Avenir"/>
              <a:ea typeface="Avenir"/>
              <a:cs typeface="Avenir"/>
              <a:sym typeface="Avenir"/>
            </a:endParaRPr>
          </a:p>
          <a:p>
            <a:pPr indent="0" lvl="0" marL="0" rtl="0" algn="just">
              <a:lnSpc>
                <a:spcPct val="100000"/>
              </a:lnSpc>
              <a:spcBef>
                <a:spcPts val="0"/>
              </a:spcBef>
              <a:spcAft>
                <a:spcPts val="0"/>
              </a:spcAft>
              <a:buClr>
                <a:schemeClr val="dk1"/>
              </a:buClr>
              <a:buSzPts val="1100"/>
              <a:buFont typeface="Arial"/>
              <a:buNone/>
            </a:pPr>
            <a:r>
              <a:rPr b="1" lang="en-US" sz="2600">
                <a:solidFill>
                  <a:schemeClr val="dk1"/>
                </a:solidFill>
                <a:latin typeface="Avenir"/>
                <a:ea typeface="Avenir"/>
                <a:cs typeface="Avenir"/>
                <a:sym typeface="Avenir"/>
              </a:rPr>
              <a:t>Bottom left: Even with high-quality data, individuals are unsure how to use this data to make the best possible personal health and infrastructure decisions for themselves.</a:t>
            </a:r>
            <a:endParaRPr b="1" sz="2600">
              <a:solidFill>
                <a:schemeClr val="dk1"/>
              </a:solidFill>
              <a:latin typeface="Avenir"/>
              <a:ea typeface="Avenir"/>
              <a:cs typeface="Avenir"/>
              <a:sym typeface="Avenir"/>
            </a:endParaRPr>
          </a:p>
          <a:p>
            <a:pPr indent="0" lvl="0" marL="0" rtl="0" algn="just">
              <a:lnSpc>
                <a:spcPct val="100000"/>
              </a:lnSpc>
              <a:spcBef>
                <a:spcPts val="0"/>
              </a:spcBef>
              <a:spcAft>
                <a:spcPts val="0"/>
              </a:spcAft>
              <a:buClr>
                <a:schemeClr val="dk1"/>
              </a:buClr>
              <a:buSzPts val="1100"/>
              <a:buFont typeface="Arial"/>
              <a:buNone/>
            </a:pPr>
            <a:r>
              <a:rPr b="1" lang="en-US" sz="2600">
                <a:solidFill>
                  <a:schemeClr val="dk1"/>
                </a:solidFill>
                <a:latin typeface="Avenir"/>
                <a:ea typeface="Avenir"/>
                <a:cs typeface="Avenir"/>
                <a:sym typeface="Avenir"/>
              </a:rPr>
              <a:t>Bottom right: Online tools for navigating health decisions are unreliable and often contradictory. </a:t>
            </a:r>
            <a:endParaRPr b="1" sz="2600">
              <a:solidFill>
                <a:schemeClr val="dk1"/>
              </a:solidFill>
              <a:latin typeface="Avenir"/>
              <a:ea typeface="Avenir"/>
              <a:cs typeface="Avenir"/>
              <a:sym typeface="Avenir"/>
            </a:endParaRPr>
          </a:p>
        </p:txBody>
      </p:sp>
      <p:sp>
        <p:nvSpPr>
          <p:cNvPr id="89" name="Google Shape;89;p13"/>
          <p:cNvSpPr txBox="1"/>
          <p:nvPr/>
        </p:nvSpPr>
        <p:spPr>
          <a:xfrm>
            <a:off x="40048125" y="7078006"/>
            <a:ext cx="18399900" cy="1794000"/>
          </a:xfrm>
          <a:prstGeom prst="rect">
            <a:avLst/>
          </a:prstGeom>
          <a:solidFill>
            <a:srgbClr val="0097A7"/>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b="1" lang="en-US" sz="4800">
                <a:solidFill>
                  <a:srgbClr val="FFAB40"/>
                </a:solidFill>
                <a:latin typeface="Avenir"/>
                <a:ea typeface="Avenir"/>
                <a:cs typeface="Avenir"/>
                <a:sym typeface="Avenir"/>
              </a:rPr>
              <a:t>RECOMMENDATION PLATFORM</a:t>
            </a:r>
            <a:endParaRPr b="1" sz="4800">
              <a:solidFill>
                <a:srgbClr val="FFAB40"/>
              </a:solidFill>
              <a:latin typeface="Avenir"/>
              <a:ea typeface="Avenir"/>
              <a:cs typeface="Avenir"/>
              <a:sym typeface="Avenir"/>
            </a:endParaRPr>
          </a:p>
        </p:txBody>
      </p:sp>
      <p:sp>
        <p:nvSpPr>
          <p:cNvPr id="90" name="Google Shape;90;p13"/>
          <p:cNvSpPr txBox="1"/>
          <p:nvPr/>
        </p:nvSpPr>
        <p:spPr>
          <a:xfrm>
            <a:off x="988260" y="31594556"/>
            <a:ext cx="18399900" cy="1794000"/>
          </a:xfrm>
          <a:prstGeom prst="rect">
            <a:avLst/>
          </a:prstGeom>
          <a:solidFill>
            <a:srgbClr val="0097A7"/>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b="1" lang="en-US" sz="4800">
                <a:solidFill>
                  <a:srgbClr val="FFAB40"/>
                </a:solidFill>
                <a:latin typeface="Avenir"/>
                <a:ea typeface="Avenir"/>
                <a:cs typeface="Avenir"/>
                <a:sym typeface="Avenir"/>
              </a:rPr>
              <a:t>THE VISION</a:t>
            </a:r>
            <a:endParaRPr b="1" sz="4800">
              <a:solidFill>
                <a:srgbClr val="FFAB40"/>
              </a:solidFill>
              <a:latin typeface="Avenir"/>
              <a:ea typeface="Avenir"/>
              <a:cs typeface="Avenir"/>
              <a:sym typeface="Avenir"/>
            </a:endParaRPr>
          </a:p>
        </p:txBody>
      </p:sp>
      <p:sp>
        <p:nvSpPr>
          <p:cNvPr id="91" name="Google Shape;91;p13"/>
          <p:cNvSpPr txBox="1"/>
          <p:nvPr/>
        </p:nvSpPr>
        <p:spPr>
          <a:xfrm>
            <a:off x="20486984" y="7109106"/>
            <a:ext cx="18399900" cy="1794000"/>
          </a:xfrm>
          <a:prstGeom prst="rect">
            <a:avLst/>
          </a:prstGeom>
          <a:solidFill>
            <a:srgbClr val="0097A7"/>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b="1" lang="en-US" sz="4800">
                <a:solidFill>
                  <a:srgbClr val="FFAB40"/>
                </a:solidFill>
                <a:latin typeface="Avenir"/>
                <a:ea typeface="Avenir"/>
                <a:cs typeface="Avenir"/>
                <a:sym typeface="Avenir"/>
              </a:rPr>
              <a:t>OUR PRODUCT</a:t>
            </a:r>
            <a:endParaRPr b="1" sz="4800">
              <a:solidFill>
                <a:srgbClr val="FFAB40"/>
              </a:solidFill>
              <a:latin typeface="Avenir"/>
              <a:ea typeface="Avenir"/>
              <a:cs typeface="Avenir"/>
              <a:sym typeface="Avenir"/>
            </a:endParaRPr>
          </a:p>
        </p:txBody>
      </p:sp>
      <p:sp>
        <p:nvSpPr>
          <p:cNvPr id="92" name="Google Shape;92;p13"/>
          <p:cNvSpPr txBox="1"/>
          <p:nvPr/>
        </p:nvSpPr>
        <p:spPr>
          <a:xfrm>
            <a:off x="-43725" y="0"/>
            <a:ext cx="24999900" cy="6400800"/>
          </a:xfrm>
          <a:prstGeom prst="rect">
            <a:avLst/>
          </a:prstGeom>
          <a:solidFill>
            <a:srgbClr val="0097A7"/>
          </a:solidFill>
          <a:ln>
            <a:noFill/>
          </a:ln>
        </p:spPr>
        <p:txBody>
          <a:bodyPr anchorCtr="0" anchor="t" bIns="45700" lIns="91450" spcFirstLastPara="1" rIns="91450" wrap="square" tIns="45700">
            <a:noAutofit/>
          </a:bodyPr>
          <a:lstStyle/>
          <a:p>
            <a:pPr indent="0" lvl="0" marL="0" marR="0" rtl="0" algn="ctr">
              <a:spcBef>
                <a:spcPts val="1000"/>
              </a:spcBef>
              <a:spcAft>
                <a:spcPts val="0"/>
              </a:spcAft>
              <a:buNone/>
            </a:pPr>
            <a:r>
              <a:t/>
            </a:r>
            <a:endParaRPr b="1" sz="3000">
              <a:solidFill>
                <a:srgbClr val="FFAB40"/>
              </a:solidFill>
              <a:latin typeface="Avenir"/>
              <a:ea typeface="Avenir"/>
              <a:cs typeface="Avenir"/>
              <a:sym typeface="Avenir"/>
            </a:endParaRPr>
          </a:p>
          <a:p>
            <a:pPr indent="0" lvl="0" marL="0" marR="0" rtl="0" algn="ctr">
              <a:spcBef>
                <a:spcPts val="1000"/>
              </a:spcBef>
              <a:spcAft>
                <a:spcPts val="0"/>
              </a:spcAft>
              <a:buNone/>
            </a:pPr>
            <a:r>
              <a:rPr b="1" lang="en-US" sz="17000">
                <a:solidFill>
                  <a:srgbClr val="FFAB40"/>
                </a:solidFill>
                <a:latin typeface="Avenir"/>
                <a:ea typeface="Avenir"/>
                <a:cs typeface="Avenir"/>
                <a:sym typeface="Avenir"/>
              </a:rPr>
              <a:t>SMART AIR </a:t>
            </a:r>
            <a:endParaRPr b="1" sz="17000">
              <a:solidFill>
                <a:srgbClr val="FFAB40"/>
              </a:solidFill>
              <a:latin typeface="Avenir"/>
              <a:ea typeface="Avenir"/>
              <a:cs typeface="Avenir"/>
              <a:sym typeface="Avenir"/>
            </a:endParaRPr>
          </a:p>
          <a:p>
            <a:pPr indent="0" lvl="0" marL="0" marR="0" rtl="0" algn="ctr">
              <a:spcBef>
                <a:spcPts val="1000"/>
              </a:spcBef>
              <a:spcAft>
                <a:spcPts val="0"/>
              </a:spcAft>
              <a:buNone/>
            </a:pPr>
            <a:r>
              <a:rPr b="1" lang="en-US" sz="17000">
                <a:solidFill>
                  <a:srgbClr val="FFAB40"/>
                </a:solidFill>
                <a:latin typeface="Avenir"/>
                <a:ea typeface="Avenir"/>
                <a:cs typeface="Avenir"/>
                <a:sym typeface="Avenir"/>
              </a:rPr>
              <a:t>BEARS</a:t>
            </a:r>
            <a:endParaRPr b="1" i="1" sz="17000" u="none" cap="none" strike="noStrike">
              <a:solidFill>
                <a:srgbClr val="FFAB40"/>
              </a:solidFill>
              <a:latin typeface="Avenir"/>
              <a:ea typeface="Avenir"/>
              <a:cs typeface="Avenir"/>
              <a:sym typeface="Avenir"/>
            </a:endParaRPr>
          </a:p>
        </p:txBody>
      </p:sp>
      <p:sp>
        <p:nvSpPr>
          <p:cNvPr id="93" name="Google Shape;93;p13"/>
          <p:cNvSpPr txBox="1"/>
          <p:nvPr/>
        </p:nvSpPr>
        <p:spPr>
          <a:xfrm>
            <a:off x="24317075" y="0"/>
            <a:ext cx="25638900" cy="6400800"/>
          </a:xfrm>
          <a:prstGeom prst="rect">
            <a:avLst/>
          </a:prstGeom>
          <a:solidFill>
            <a:srgbClr val="0097A7"/>
          </a:solidFill>
          <a:ln>
            <a:noFill/>
          </a:ln>
        </p:spPr>
        <p:txBody>
          <a:bodyPr anchorCtr="0" anchor="t" bIns="45700" lIns="91450" spcFirstLastPara="1" rIns="91450" wrap="square" tIns="45700">
            <a:noAutofit/>
          </a:bodyPr>
          <a:lstStyle/>
          <a:p>
            <a:pPr indent="0" lvl="0" marL="0" marR="0" rtl="0" algn="ctr">
              <a:spcBef>
                <a:spcPts val="0"/>
              </a:spcBef>
              <a:spcAft>
                <a:spcPts val="0"/>
              </a:spcAft>
              <a:buNone/>
            </a:pPr>
            <a:r>
              <a:t/>
            </a:r>
            <a:endParaRPr b="1" sz="3600">
              <a:solidFill>
                <a:srgbClr val="FFAB40"/>
              </a:solidFill>
              <a:latin typeface="Avenir"/>
              <a:ea typeface="Avenir"/>
              <a:cs typeface="Avenir"/>
              <a:sym typeface="Avenir"/>
            </a:endParaRPr>
          </a:p>
          <a:p>
            <a:pPr indent="0" lvl="0" marL="0" marR="0" rtl="0" algn="ctr">
              <a:spcBef>
                <a:spcPts val="0"/>
              </a:spcBef>
              <a:spcAft>
                <a:spcPts val="0"/>
              </a:spcAft>
              <a:buNone/>
            </a:pPr>
            <a:r>
              <a:t/>
            </a:r>
            <a:endParaRPr sz="2000">
              <a:solidFill>
                <a:srgbClr val="FFAB40"/>
              </a:solidFill>
              <a:latin typeface="Avenir"/>
              <a:ea typeface="Avenir"/>
              <a:cs typeface="Avenir"/>
              <a:sym typeface="Avenir"/>
            </a:endParaRPr>
          </a:p>
          <a:p>
            <a:pPr indent="0" lvl="0" marL="0" marR="0" rtl="0" algn="ctr">
              <a:spcBef>
                <a:spcPts val="0"/>
              </a:spcBef>
              <a:spcAft>
                <a:spcPts val="0"/>
              </a:spcAft>
              <a:buNone/>
            </a:pPr>
            <a:r>
              <a:rPr lang="en-US" sz="8000">
                <a:solidFill>
                  <a:srgbClr val="FFAB40"/>
                </a:solidFill>
                <a:latin typeface="Avenir"/>
                <a:ea typeface="Avenir"/>
                <a:cs typeface="Avenir"/>
                <a:sym typeface="Avenir"/>
              </a:rPr>
              <a:t>low-cost cyber-physical air quality sensors to create empowered personal pollution monitoring for all</a:t>
            </a:r>
            <a:endParaRPr sz="8000">
              <a:solidFill>
                <a:srgbClr val="FFAB40"/>
              </a:solidFill>
              <a:latin typeface="Avenir"/>
              <a:ea typeface="Avenir"/>
              <a:cs typeface="Avenir"/>
              <a:sym typeface="Avenir"/>
            </a:endParaRPr>
          </a:p>
          <a:p>
            <a:pPr indent="0" lvl="0" marL="0" marR="0" rtl="0" algn="l">
              <a:spcBef>
                <a:spcPts val="0"/>
              </a:spcBef>
              <a:spcAft>
                <a:spcPts val="0"/>
              </a:spcAft>
              <a:buNone/>
            </a:pPr>
            <a:r>
              <a:t/>
            </a:r>
            <a:endParaRPr baseline="30000" i="0" sz="2000" u="none" cap="none" strike="noStrike">
              <a:solidFill>
                <a:srgbClr val="FFAB40"/>
              </a:solidFill>
              <a:latin typeface="Avenir"/>
              <a:ea typeface="Avenir"/>
              <a:cs typeface="Avenir"/>
              <a:sym typeface="Avenir"/>
            </a:endParaRPr>
          </a:p>
          <a:p>
            <a:pPr indent="0" lvl="0" marL="0" marR="0" rtl="0" algn="ctr">
              <a:spcBef>
                <a:spcPts val="0"/>
              </a:spcBef>
              <a:spcAft>
                <a:spcPts val="0"/>
              </a:spcAft>
              <a:buNone/>
            </a:pPr>
            <a:r>
              <a:rPr i="1" lang="en-US" sz="6000">
                <a:solidFill>
                  <a:srgbClr val="FFAB40"/>
                </a:solidFill>
                <a:latin typeface="Avenir"/>
                <a:ea typeface="Avenir"/>
                <a:cs typeface="Avenir"/>
                <a:sym typeface="Avenir"/>
              </a:rPr>
              <a:t>Garima Raheja, John </a:t>
            </a:r>
            <a:r>
              <a:rPr i="1" lang="en-US" sz="6000">
                <a:solidFill>
                  <a:srgbClr val="FFAB40"/>
                </a:solidFill>
                <a:latin typeface="Avenir"/>
                <a:ea typeface="Avenir"/>
                <a:cs typeface="Avenir"/>
                <a:sym typeface="Avenir"/>
              </a:rPr>
              <a:t>Stuart</a:t>
            </a:r>
            <a:r>
              <a:rPr i="1" lang="en-US" sz="6000">
                <a:solidFill>
                  <a:srgbClr val="FFAB40"/>
                </a:solidFill>
                <a:latin typeface="Avenir"/>
                <a:ea typeface="Avenir"/>
                <a:cs typeface="Avenir"/>
                <a:sym typeface="Avenir"/>
              </a:rPr>
              <a:t>, Matt Choi, Brian Tam</a:t>
            </a:r>
            <a:endParaRPr i="1" sz="6000">
              <a:solidFill>
                <a:srgbClr val="FFAB40"/>
              </a:solidFill>
              <a:latin typeface="Avenir"/>
              <a:ea typeface="Avenir"/>
              <a:cs typeface="Avenir"/>
              <a:sym typeface="Avenir"/>
            </a:endParaRPr>
          </a:p>
          <a:p>
            <a:pPr indent="0" lvl="0" marL="0" marR="0" rtl="0" algn="ctr">
              <a:spcBef>
                <a:spcPts val="0"/>
              </a:spcBef>
              <a:spcAft>
                <a:spcPts val="0"/>
              </a:spcAft>
              <a:buNone/>
            </a:pPr>
            <a:r>
              <a:rPr i="1" lang="en-US" sz="6000">
                <a:solidFill>
                  <a:srgbClr val="FFAB40"/>
                </a:solidFill>
                <a:latin typeface="Avenir"/>
                <a:ea typeface="Avenir"/>
                <a:cs typeface="Avenir"/>
                <a:sym typeface="Avenir"/>
              </a:rPr>
              <a:t>Civil</a:t>
            </a:r>
            <a:r>
              <a:rPr i="1" lang="en-US" sz="6000">
                <a:solidFill>
                  <a:srgbClr val="FFAB40"/>
                </a:solidFill>
                <a:latin typeface="Avenir"/>
                <a:ea typeface="Avenir"/>
                <a:cs typeface="Avenir"/>
                <a:sym typeface="Avenir"/>
              </a:rPr>
              <a:t> Engineering 186 - Fall 2017 at the </a:t>
            </a:r>
            <a:r>
              <a:rPr i="1" lang="en-US" sz="6000">
                <a:solidFill>
                  <a:srgbClr val="FFAB40"/>
                </a:solidFill>
                <a:latin typeface="Avenir"/>
                <a:ea typeface="Avenir"/>
                <a:cs typeface="Avenir"/>
                <a:sym typeface="Avenir"/>
              </a:rPr>
              <a:t>University</a:t>
            </a:r>
            <a:r>
              <a:rPr i="1" lang="en-US" sz="6000">
                <a:solidFill>
                  <a:srgbClr val="FFAB40"/>
                </a:solidFill>
                <a:latin typeface="Avenir"/>
                <a:ea typeface="Avenir"/>
                <a:cs typeface="Avenir"/>
                <a:sym typeface="Avenir"/>
              </a:rPr>
              <a:t> of California, Berkeley</a:t>
            </a:r>
            <a:endParaRPr i="1" sz="6000">
              <a:solidFill>
                <a:srgbClr val="FFAB40"/>
              </a:solidFill>
              <a:latin typeface="Avenir"/>
              <a:ea typeface="Avenir"/>
              <a:cs typeface="Avenir"/>
              <a:sym typeface="Avenir"/>
            </a:endParaRPr>
          </a:p>
        </p:txBody>
      </p:sp>
      <p:sp>
        <p:nvSpPr>
          <p:cNvPr id="94" name="Google Shape;94;p13"/>
          <p:cNvSpPr/>
          <p:nvPr/>
        </p:nvSpPr>
        <p:spPr>
          <a:xfrm>
            <a:off x="21787738" y="0"/>
            <a:ext cx="1745100" cy="6400800"/>
          </a:xfrm>
          <a:prstGeom prst="rect">
            <a:avLst/>
          </a:prstGeom>
          <a:solidFill>
            <a:srgbClr val="FFAB40"/>
          </a:solidFill>
          <a:ln cap="flat" cmpd="sng" w="952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txBox="1"/>
          <p:nvPr/>
        </p:nvSpPr>
        <p:spPr>
          <a:xfrm>
            <a:off x="5123725" y="9064525"/>
            <a:ext cx="14202000" cy="26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US" sz="5000">
                <a:solidFill>
                  <a:schemeClr val="dk1"/>
                </a:solidFill>
                <a:latin typeface="Avenir"/>
                <a:ea typeface="Avenir"/>
                <a:cs typeface="Avenir"/>
                <a:sym typeface="Avenir"/>
              </a:rPr>
              <a:t>billion people suffer from respiratory illnesses aggravated by contaminated air</a:t>
            </a:r>
            <a:endParaRPr i="1" sz="5000">
              <a:solidFill>
                <a:schemeClr val="dk1"/>
              </a:solidFill>
              <a:latin typeface="Avenir"/>
              <a:ea typeface="Avenir"/>
              <a:cs typeface="Avenir"/>
              <a:sym typeface="Avenir"/>
            </a:endParaRPr>
          </a:p>
        </p:txBody>
      </p:sp>
      <p:sp>
        <p:nvSpPr>
          <p:cNvPr id="96" name="Google Shape;96;p13"/>
          <p:cNvSpPr txBox="1"/>
          <p:nvPr/>
        </p:nvSpPr>
        <p:spPr>
          <a:xfrm>
            <a:off x="889375" y="9549150"/>
            <a:ext cx="3968100" cy="45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2000">
                <a:solidFill>
                  <a:srgbClr val="0097A7"/>
                </a:solidFill>
                <a:latin typeface="Avenir"/>
                <a:ea typeface="Avenir"/>
                <a:cs typeface="Avenir"/>
                <a:sym typeface="Avenir"/>
              </a:rPr>
              <a:t>      </a:t>
            </a:r>
            <a:r>
              <a:rPr lang="en-US" sz="12000">
                <a:solidFill>
                  <a:srgbClr val="0097A7"/>
                </a:solidFill>
                <a:latin typeface="Avenir"/>
                <a:ea typeface="Avenir"/>
                <a:cs typeface="Avenir"/>
                <a:sym typeface="Avenir"/>
              </a:rPr>
              <a:t>1</a:t>
            </a:r>
            <a:r>
              <a:rPr lang="en-US" sz="12000">
                <a:solidFill>
                  <a:srgbClr val="FFAB40"/>
                </a:solidFill>
                <a:latin typeface="Avenir"/>
                <a:ea typeface="Avenir"/>
                <a:cs typeface="Avenir"/>
                <a:sym typeface="Avenir"/>
              </a:rPr>
              <a:t>       </a:t>
            </a:r>
            <a:r>
              <a:rPr b="1" lang="en-US" sz="12000">
                <a:solidFill>
                  <a:srgbClr val="FFAB40"/>
                </a:solidFill>
                <a:latin typeface="Avenir"/>
                <a:ea typeface="Avenir"/>
                <a:cs typeface="Avenir"/>
                <a:sym typeface="Avenir"/>
              </a:rPr>
              <a:t>85%</a:t>
            </a:r>
            <a:endParaRPr b="1" sz="12000">
              <a:solidFill>
                <a:srgbClr val="FFAB40"/>
              </a:solidFill>
              <a:latin typeface="Avenir"/>
              <a:ea typeface="Avenir"/>
              <a:cs typeface="Avenir"/>
              <a:sym typeface="Avenir"/>
            </a:endParaRPr>
          </a:p>
          <a:p>
            <a:pPr indent="0" lvl="0" marL="0" rtl="0" algn="r">
              <a:spcBef>
                <a:spcPts val="0"/>
              </a:spcBef>
              <a:spcAft>
                <a:spcPts val="0"/>
              </a:spcAft>
              <a:buNone/>
            </a:pPr>
            <a:r>
              <a:rPr lang="en-US" sz="12000">
                <a:solidFill>
                  <a:srgbClr val="0097A7"/>
                </a:solidFill>
                <a:latin typeface="Avenir"/>
                <a:ea typeface="Avenir"/>
                <a:cs typeface="Avenir"/>
                <a:sym typeface="Avenir"/>
              </a:rPr>
              <a:t>1 in 8</a:t>
            </a:r>
            <a:endParaRPr sz="12000">
              <a:solidFill>
                <a:srgbClr val="0097A7"/>
              </a:solidFill>
              <a:latin typeface="Avenir"/>
              <a:ea typeface="Avenir"/>
              <a:cs typeface="Avenir"/>
              <a:sym typeface="Avenir"/>
            </a:endParaRPr>
          </a:p>
          <a:p>
            <a:pPr indent="0" lvl="0" marL="0" rtl="0" algn="r">
              <a:spcBef>
                <a:spcPts val="0"/>
              </a:spcBef>
              <a:spcAft>
                <a:spcPts val="0"/>
              </a:spcAft>
              <a:buNone/>
            </a:pPr>
            <a:r>
              <a:t/>
            </a:r>
            <a:endParaRPr b="1" sz="12000">
              <a:solidFill>
                <a:srgbClr val="000000"/>
              </a:solidFill>
              <a:latin typeface="Avenir"/>
              <a:ea typeface="Avenir"/>
              <a:cs typeface="Avenir"/>
              <a:sym typeface="Avenir"/>
            </a:endParaRPr>
          </a:p>
        </p:txBody>
      </p:sp>
      <p:sp>
        <p:nvSpPr>
          <p:cNvPr id="97" name="Google Shape;97;p13"/>
          <p:cNvSpPr txBox="1"/>
          <p:nvPr/>
        </p:nvSpPr>
        <p:spPr>
          <a:xfrm>
            <a:off x="5160700" y="11262125"/>
            <a:ext cx="14202000" cy="213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5000">
                <a:solidFill>
                  <a:schemeClr val="dk1"/>
                </a:solidFill>
                <a:latin typeface="Avenir"/>
                <a:ea typeface="Avenir"/>
                <a:cs typeface="Avenir"/>
                <a:sym typeface="Avenir"/>
              </a:rPr>
              <a:t>of the world’s population lives in areas</a:t>
            </a:r>
            <a:endParaRPr b="1" i="1" sz="5000">
              <a:solidFill>
                <a:schemeClr val="dk1"/>
              </a:solidFill>
              <a:latin typeface="Avenir"/>
              <a:ea typeface="Avenir"/>
              <a:cs typeface="Avenir"/>
              <a:sym typeface="Avenir"/>
            </a:endParaRPr>
          </a:p>
          <a:p>
            <a:pPr indent="0" lvl="0" marL="0" rtl="0" algn="l">
              <a:spcBef>
                <a:spcPts val="0"/>
              </a:spcBef>
              <a:spcAft>
                <a:spcPts val="0"/>
              </a:spcAft>
              <a:buNone/>
            </a:pPr>
            <a:r>
              <a:rPr b="1" i="1" lang="en-US" sz="5000">
                <a:solidFill>
                  <a:schemeClr val="dk1"/>
                </a:solidFill>
                <a:latin typeface="Avenir"/>
                <a:ea typeface="Avenir"/>
                <a:cs typeface="Avenir"/>
                <a:sym typeface="Avenir"/>
              </a:rPr>
              <a:t>that do not meet WHO Air Quality Guidelines</a:t>
            </a:r>
            <a:endParaRPr b="1" i="1" sz="5000">
              <a:solidFill>
                <a:schemeClr val="dk1"/>
              </a:solidFill>
              <a:latin typeface="Avenir"/>
              <a:ea typeface="Avenir"/>
              <a:cs typeface="Avenir"/>
              <a:sym typeface="Avenir"/>
            </a:endParaRPr>
          </a:p>
        </p:txBody>
      </p:sp>
      <p:sp>
        <p:nvSpPr>
          <p:cNvPr id="98" name="Google Shape;98;p13"/>
          <p:cNvSpPr txBox="1"/>
          <p:nvPr/>
        </p:nvSpPr>
        <p:spPr>
          <a:xfrm>
            <a:off x="5160700" y="12231613"/>
            <a:ext cx="14202000" cy="388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US" sz="5000">
                <a:solidFill>
                  <a:schemeClr val="dk1"/>
                </a:solidFill>
                <a:latin typeface="Avenir"/>
                <a:ea typeface="Avenir"/>
                <a:cs typeface="Avenir"/>
                <a:sym typeface="Avenir"/>
              </a:rPr>
              <a:t>global deaths are attributed to poor air quality</a:t>
            </a:r>
            <a:endParaRPr i="1" sz="5000">
              <a:solidFill>
                <a:schemeClr val="dk1"/>
              </a:solidFill>
              <a:latin typeface="Avenir"/>
              <a:ea typeface="Avenir"/>
              <a:cs typeface="Avenir"/>
              <a:sym typeface="Avenir"/>
            </a:endParaRPr>
          </a:p>
        </p:txBody>
      </p:sp>
      <p:pic>
        <p:nvPicPr>
          <p:cNvPr id="99" name="Google Shape;99;p13"/>
          <p:cNvPicPr preferRelativeResize="0"/>
          <p:nvPr/>
        </p:nvPicPr>
        <p:blipFill>
          <a:blip r:embed="rId3">
            <a:alphaModFix/>
          </a:blip>
          <a:stretch>
            <a:fillRect/>
          </a:stretch>
        </p:blipFill>
        <p:spPr>
          <a:xfrm>
            <a:off x="2284500" y="20223088"/>
            <a:ext cx="1649250" cy="3038475"/>
          </a:xfrm>
          <a:prstGeom prst="rect">
            <a:avLst/>
          </a:prstGeom>
          <a:noFill/>
          <a:ln>
            <a:noFill/>
          </a:ln>
        </p:spPr>
      </p:pic>
      <p:pic>
        <p:nvPicPr>
          <p:cNvPr id="100" name="Google Shape;100;p13"/>
          <p:cNvPicPr preferRelativeResize="0"/>
          <p:nvPr/>
        </p:nvPicPr>
        <p:blipFill>
          <a:blip r:embed="rId4">
            <a:alphaModFix/>
          </a:blip>
          <a:stretch>
            <a:fillRect/>
          </a:stretch>
        </p:blipFill>
        <p:spPr>
          <a:xfrm>
            <a:off x="2074950" y="19056347"/>
            <a:ext cx="2306475" cy="1166753"/>
          </a:xfrm>
          <a:prstGeom prst="rect">
            <a:avLst/>
          </a:prstGeom>
          <a:noFill/>
          <a:ln>
            <a:noFill/>
          </a:ln>
        </p:spPr>
      </p:pic>
      <p:sp>
        <p:nvSpPr>
          <p:cNvPr id="101" name="Google Shape;101;p13"/>
          <p:cNvSpPr/>
          <p:nvPr/>
        </p:nvSpPr>
        <p:spPr>
          <a:xfrm>
            <a:off x="4344200" y="20842250"/>
            <a:ext cx="2076600" cy="723900"/>
          </a:xfrm>
          <a:prstGeom prst="rightArrow">
            <a:avLst>
              <a:gd fmla="val 21052" name="adj1"/>
              <a:gd fmla="val 50000" name="adj2"/>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txBox="1"/>
          <p:nvPr/>
        </p:nvSpPr>
        <p:spPr>
          <a:xfrm>
            <a:off x="6532925" y="19862675"/>
            <a:ext cx="3208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0">
                <a:solidFill>
                  <a:srgbClr val="FF0000"/>
                </a:solidFill>
                <a:latin typeface="Raleway"/>
                <a:ea typeface="Raleway"/>
                <a:cs typeface="Raleway"/>
                <a:sym typeface="Raleway"/>
              </a:rPr>
              <a:t>$$</a:t>
            </a:r>
            <a:endParaRPr b="1" sz="15000">
              <a:solidFill>
                <a:srgbClr val="FF0000"/>
              </a:solidFill>
              <a:latin typeface="Raleway"/>
              <a:ea typeface="Raleway"/>
              <a:cs typeface="Raleway"/>
              <a:sym typeface="Raleway"/>
            </a:endParaRPr>
          </a:p>
        </p:txBody>
      </p:sp>
      <p:sp>
        <p:nvSpPr>
          <p:cNvPr id="103" name="Google Shape;103;p13"/>
          <p:cNvSpPr txBox="1"/>
          <p:nvPr/>
        </p:nvSpPr>
        <p:spPr>
          <a:xfrm>
            <a:off x="1670950" y="22412850"/>
            <a:ext cx="3455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rgbClr val="FF0000"/>
                </a:solidFill>
                <a:latin typeface="Raleway"/>
                <a:ea typeface="Raleway"/>
                <a:cs typeface="Raleway"/>
                <a:sym typeface="Raleway"/>
              </a:rPr>
              <a:t>expensive</a:t>
            </a:r>
            <a:endParaRPr b="1" sz="5000">
              <a:solidFill>
                <a:srgbClr val="FF0000"/>
              </a:solidFill>
              <a:latin typeface="Raleway"/>
              <a:ea typeface="Raleway"/>
              <a:cs typeface="Raleway"/>
              <a:sym typeface="Raleway"/>
            </a:endParaRPr>
          </a:p>
        </p:txBody>
      </p:sp>
      <p:sp>
        <p:nvSpPr>
          <p:cNvPr id="104" name="Google Shape;104;p13"/>
          <p:cNvSpPr txBox="1"/>
          <p:nvPr/>
        </p:nvSpPr>
        <p:spPr>
          <a:xfrm>
            <a:off x="886594" y="15820233"/>
            <a:ext cx="18399900" cy="1794000"/>
          </a:xfrm>
          <a:prstGeom prst="rect">
            <a:avLst/>
          </a:prstGeom>
          <a:solidFill>
            <a:srgbClr val="0097A7"/>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b="1" lang="en-US" sz="4800">
                <a:solidFill>
                  <a:srgbClr val="FFAB40"/>
                </a:solidFill>
                <a:latin typeface="Avenir"/>
                <a:ea typeface="Avenir"/>
                <a:cs typeface="Avenir"/>
                <a:sym typeface="Avenir"/>
              </a:rPr>
              <a:t>CURRENT SOLUTIONS</a:t>
            </a:r>
            <a:endParaRPr b="1" sz="4800">
              <a:solidFill>
                <a:srgbClr val="FFAB40"/>
              </a:solidFill>
              <a:latin typeface="Avenir"/>
              <a:ea typeface="Avenir"/>
              <a:cs typeface="Avenir"/>
              <a:sym typeface="Avenir"/>
            </a:endParaRPr>
          </a:p>
        </p:txBody>
      </p:sp>
      <p:pic>
        <p:nvPicPr>
          <p:cNvPr id="105" name="Google Shape;105;p13"/>
          <p:cNvPicPr preferRelativeResize="0"/>
          <p:nvPr/>
        </p:nvPicPr>
        <p:blipFill rotWithShape="1">
          <a:blip r:embed="rId5">
            <a:alphaModFix/>
          </a:blip>
          <a:srcRect b="0" l="4745" r="4518" t="0"/>
          <a:stretch/>
        </p:blipFill>
        <p:spPr>
          <a:xfrm>
            <a:off x="10127288" y="18642088"/>
            <a:ext cx="4903818" cy="4118025"/>
          </a:xfrm>
          <a:prstGeom prst="rect">
            <a:avLst/>
          </a:prstGeom>
          <a:noFill/>
          <a:ln>
            <a:noFill/>
          </a:ln>
        </p:spPr>
      </p:pic>
      <p:cxnSp>
        <p:nvCxnSpPr>
          <p:cNvPr id="106" name="Google Shape;106;p13"/>
          <p:cNvCxnSpPr/>
          <p:nvPr/>
        </p:nvCxnSpPr>
        <p:spPr>
          <a:xfrm flipH="1" rot="10800000">
            <a:off x="14256988" y="20200025"/>
            <a:ext cx="1428900" cy="1695600"/>
          </a:xfrm>
          <a:prstGeom prst="straightConnector1">
            <a:avLst/>
          </a:prstGeom>
          <a:noFill/>
          <a:ln cap="flat" cmpd="sng" w="114300">
            <a:solidFill>
              <a:srgbClr val="000000"/>
            </a:solidFill>
            <a:prstDash val="solid"/>
            <a:round/>
            <a:headEnd len="med" w="med" type="none"/>
            <a:tailEnd len="med" w="med" type="none"/>
          </a:ln>
        </p:spPr>
      </p:cxnSp>
      <p:cxnSp>
        <p:nvCxnSpPr>
          <p:cNvPr id="107" name="Google Shape;107;p13"/>
          <p:cNvCxnSpPr/>
          <p:nvPr/>
        </p:nvCxnSpPr>
        <p:spPr>
          <a:xfrm flipH="1" rot="10800000">
            <a:off x="14256988" y="21505013"/>
            <a:ext cx="1428900" cy="390600"/>
          </a:xfrm>
          <a:prstGeom prst="straightConnector1">
            <a:avLst/>
          </a:prstGeom>
          <a:noFill/>
          <a:ln cap="flat" cmpd="sng" w="114300">
            <a:solidFill>
              <a:srgbClr val="000000"/>
            </a:solidFill>
            <a:prstDash val="solid"/>
            <a:round/>
            <a:headEnd len="med" w="med" type="none"/>
            <a:tailEnd len="med" w="med" type="none"/>
          </a:ln>
        </p:spPr>
      </p:cxnSp>
      <p:pic>
        <p:nvPicPr>
          <p:cNvPr id="108" name="Google Shape;108;p13"/>
          <p:cNvPicPr preferRelativeResize="0"/>
          <p:nvPr/>
        </p:nvPicPr>
        <p:blipFill>
          <a:blip r:embed="rId6">
            <a:alphaModFix/>
          </a:blip>
          <a:stretch>
            <a:fillRect/>
          </a:stretch>
        </p:blipFill>
        <p:spPr>
          <a:xfrm>
            <a:off x="15485363" y="20104775"/>
            <a:ext cx="3296983" cy="1695600"/>
          </a:xfrm>
          <a:prstGeom prst="rect">
            <a:avLst/>
          </a:prstGeom>
          <a:noFill/>
          <a:ln>
            <a:noFill/>
          </a:ln>
        </p:spPr>
      </p:pic>
      <p:pic>
        <p:nvPicPr>
          <p:cNvPr id="109" name="Google Shape;109;p13"/>
          <p:cNvPicPr preferRelativeResize="0"/>
          <p:nvPr/>
        </p:nvPicPr>
        <p:blipFill>
          <a:blip r:embed="rId7">
            <a:alphaModFix/>
          </a:blip>
          <a:stretch>
            <a:fillRect/>
          </a:stretch>
        </p:blipFill>
        <p:spPr>
          <a:xfrm>
            <a:off x="16611575" y="20926650"/>
            <a:ext cx="548700" cy="548700"/>
          </a:xfrm>
          <a:prstGeom prst="rect">
            <a:avLst/>
          </a:prstGeom>
          <a:noFill/>
          <a:ln>
            <a:noFill/>
          </a:ln>
        </p:spPr>
      </p:pic>
      <p:pic>
        <p:nvPicPr>
          <p:cNvPr id="110" name="Google Shape;110;p13"/>
          <p:cNvPicPr preferRelativeResize="0"/>
          <p:nvPr/>
        </p:nvPicPr>
        <p:blipFill>
          <a:blip r:embed="rId8">
            <a:alphaModFix/>
          </a:blip>
          <a:stretch>
            <a:fillRect/>
          </a:stretch>
        </p:blipFill>
        <p:spPr>
          <a:xfrm flipH="1">
            <a:off x="16106787" y="21117056"/>
            <a:ext cx="548700" cy="520244"/>
          </a:xfrm>
          <a:prstGeom prst="rect">
            <a:avLst/>
          </a:prstGeom>
          <a:noFill/>
          <a:ln>
            <a:noFill/>
          </a:ln>
        </p:spPr>
      </p:pic>
      <p:pic>
        <p:nvPicPr>
          <p:cNvPr id="111" name="Google Shape;111;p13"/>
          <p:cNvPicPr preferRelativeResize="0"/>
          <p:nvPr/>
        </p:nvPicPr>
        <p:blipFill>
          <a:blip r:embed="rId9">
            <a:alphaModFix/>
          </a:blip>
          <a:stretch>
            <a:fillRect/>
          </a:stretch>
        </p:blipFill>
        <p:spPr>
          <a:xfrm flipH="1">
            <a:off x="17076382" y="21049225"/>
            <a:ext cx="730350" cy="655900"/>
          </a:xfrm>
          <a:prstGeom prst="rect">
            <a:avLst/>
          </a:prstGeom>
          <a:noFill/>
          <a:ln>
            <a:noFill/>
          </a:ln>
        </p:spPr>
      </p:pic>
      <p:sp>
        <p:nvSpPr>
          <p:cNvPr id="112" name="Google Shape;112;p13"/>
          <p:cNvSpPr/>
          <p:nvPr/>
        </p:nvSpPr>
        <p:spPr>
          <a:xfrm>
            <a:off x="14600200" y="18550350"/>
            <a:ext cx="5067300" cy="4465800"/>
          </a:xfrm>
          <a:prstGeom prst="mathMultiply">
            <a:avLst>
              <a:gd fmla="val 9498"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txBox="1"/>
          <p:nvPr/>
        </p:nvSpPr>
        <p:spPr>
          <a:xfrm>
            <a:off x="15236538" y="22004100"/>
            <a:ext cx="3756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rgbClr val="FF0000"/>
                </a:solidFill>
                <a:latin typeface="Raleway"/>
                <a:ea typeface="Raleway"/>
                <a:cs typeface="Raleway"/>
                <a:sym typeface="Raleway"/>
              </a:rPr>
              <a:t>impersonal</a:t>
            </a:r>
            <a:endParaRPr b="1" sz="5000">
              <a:solidFill>
                <a:srgbClr val="FF0000"/>
              </a:solidFill>
              <a:latin typeface="Raleway"/>
              <a:ea typeface="Raleway"/>
              <a:cs typeface="Raleway"/>
              <a:sym typeface="Raleway"/>
            </a:endParaRPr>
          </a:p>
        </p:txBody>
      </p:sp>
      <p:pic>
        <p:nvPicPr>
          <p:cNvPr id="114" name="Google Shape;114;p13"/>
          <p:cNvPicPr preferRelativeResize="0"/>
          <p:nvPr/>
        </p:nvPicPr>
        <p:blipFill rotWithShape="1">
          <a:blip r:embed="rId10">
            <a:alphaModFix/>
          </a:blip>
          <a:srcRect b="20833" l="0" r="0" t="14845"/>
          <a:stretch/>
        </p:blipFill>
        <p:spPr>
          <a:xfrm>
            <a:off x="753787" y="25158762"/>
            <a:ext cx="3282900" cy="2111400"/>
          </a:xfrm>
          <a:prstGeom prst="roundRect">
            <a:avLst>
              <a:gd fmla="val 16667" name="adj"/>
            </a:avLst>
          </a:prstGeom>
          <a:noFill/>
          <a:ln>
            <a:noFill/>
          </a:ln>
        </p:spPr>
      </p:pic>
      <p:sp>
        <p:nvSpPr>
          <p:cNvPr id="115" name="Google Shape;115;p13"/>
          <p:cNvSpPr/>
          <p:nvPr/>
        </p:nvSpPr>
        <p:spPr>
          <a:xfrm rot="-909787">
            <a:off x="3144522" y="25216829"/>
            <a:ext cx="1949781" cy="723890"/>
          </a:xfrm>
          <a:prstGeom prst="rightArrow">
            <a:avLst>
              <a:gd fmla="val 21052" name="adj1"/>
              <a:gd fmla="val 50000" name="adj2"/>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rot="1074812">
            <a:off x="2792806" y="26519478"/>
            <a:ext cx="2741713" cy="723968"/>
          </a:xfrm>
          <a:prstGeom prst="rightArrow">
            <a:avLst>
              <a:gd fmla="val 21052" name="adj1"/>
              <a:gd fmla="val 50000" name="adj2"/>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txBox="1"/>
          <p:nvPr/>
        </p:nvSpPr>
        <p:spPr>
          <a:xfrm>
            <a:off x="5197713" y="24199963"/>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0">
                <a:solidFill>
                  <a:srgbClr val="FFAB40"/>
                </a:solidFill>
                <a:latin typeface="Raleway"/>
                <a:ea typeface="Raleway"/>
                <a:cs typeface="Raleway"/>
                <a:sym typeface="Raleway"/>
              </a:rPr>
              <a:t>?</a:t>
            </a:r>
            <a:endParaRPr b="1" sz="10000">
              <a:solidFill>
                <a:srgbClr val="FFAB40"/>
              </a:solidFill>
              <a:latin typeface="Raleway"/>
              <a:ea typeface="Raleway"/>
              <a:cs typeface="Raleway"/>
              <a:sym typeface="Raleway"/>
            </a:endParaRPr>
          </a:p>
        </p:txBody>
      </p:sp>
      <p:sp>
        <p:nvSpPr>
          <p:cNvPr id="118" name="Google Shape;118;p13"/>
          <p:cNvSpPr txBox="1"/>
          <p:nvPr/>
        </p:nvSpPr>
        <p:spPr>
          <a:xfrm>
            <a:off x="5578713" y="26485963"/>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0">
                <a:solidFill>
                  <a:srgbClr val="FFAB40"/>
                </a:solidFill>
                <a:latin typeface="Raleway"/>
                <a:ea typeface="Raleway"/>
                <a:cs typeface="Raleway"/>
                <a:sym typeface="Raleway"/>
              </a:rPr>
              <a:t>?</a:t>
            </a:r>
            <a:endParaRPr b="1" sz="10000">
              <a:solidFill>
                <a:srgbClr val="FFAB40"/>
              </a:solidFill>
              <a:latin typeface="Raleway"/>
              <a:ea typeface="Raleway"/>
              <a:cs typeface="Raleway"/>
              <a:sym typeface="Raleway"/>
            </a:endParaRPr>
          </a:p>
        </p:txBody>
      </p:sp>
      <p:sp>
        <p:nvSpPr>
          <p:cNvPr id="119" name="Google Shape;119;p13"/>
          <p:cNvSpPr/>
          <p:nvPr/>
        </p:nvSpPr>
        <p:spPr>
          <a:xfrm rot="401866">
            <a:off x="6061152" y="24856737"/>
            <a:ext cx="1831399" cy="723761"/>
          </a:xfrm>
          <a:prstGeom prst="rightArrow">
            <a:avLst>
              <a:gd fmla="val 21052" name="adj1"/>
              <a:gd fmla="val 50000" name="adj2"/>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rot="-1125328">
            <a:off x="6339721" y="26895034"/>
            <a:ext cx="1831557" cy="723855"/>
          </a:xfrm>
          <a:prstGeom prst="rightArrow">
            <a:avLst>
              <a:gd fmla="val 21052" name="adj1"/>
              <a:gd fmla="val 50000" name="adj2"/>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txBox="1"/>
          <p:nvPr/>
        </p:nvSpPr>
        <p:spPr>
          <a:xfrm>
            <a:off x="8093313" y="24352363"/>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0">
                <a:solidFill>
                  <a:srgbClr val="FFAB40"/>
                </a:solidFill>
                <a:latin typeface="Raleway"/>
                <a:ea typeface="Raleway"/>
                <a:cs typeface="Raleway"/>
                <a:sym typeface="Raleway"/>
              </a:rPr>
              <a:t>?</a:t>
            </a:r>
            <a:endParaRPr b="1" sz="10000">
              <a:solidFill>
                <a:srgbClr val="FFAB40"/>
              </a:solidFill>
              <a:latin typeface="Raleway"/>
              <a:ea typeface="Raleway"/>
              <a:cs typeface="Raleway"/>
              <a:sym typeface="Raleway"/>
            </a:endParaRPr>
          </a:p>
        </p:txBody>
      </p:sp>
      <p:sp>
        <p:nvSpPr>
          <p:cNvPr id="122" name="Google Shape;122;p13"/>
          <p:cNvSpPr txBox="1"/>
          <p:nvPr/>
        </p:nvSpPr>
        <p:spPr>
          <a:xfrm>
            <a:off x="8245713" y="26104963"/>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0">
                <a:solidFill>
                  <a:srgbClr val="FFAB40"/>
                </a:solidFill>
                <a:latin typeface="Raleway"/>
                <a:ea typeface="Raleway"/>
                <a:cs typeface="Raleway"/>
                <a:sym typeface="Raleway"/>
              </a:rPr>
              <a:t>?</a:t>
            </a:r>
            <a:endParaRPr b="1" sz="10000">
              <a:solidFill>
                <a:srgbClr val="FFAB40"/>
              </a:solidFill>
              <a:latin typeface="Raleway"/>
              <a:ea typeface="Raleway"/>
              <a:cs typeface="Raleway"/>
              <a:sym typeface="Raleway"/>
            </a:endParaRPr>
          </a:p>
        </p:txBody>
      </p:sp>
      <p:sp>
        <p:nvSpPr>
          <p:cNvPr id="123" name="Google Shape;123;p13"/>
          <p:cNvSpPr txBox="1"/>
          <p:nvPr/>
        </p:nvSpPr>
        <p:spPr>
          <a:xfrm rot="956341">
            <a:off x="5668260" y="25409829"/>
            <a:ext cx="1479167" cy="60337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FFAB40"/>
                </a:solidFill>
                <a:latin typeface="Raleway"/>
                <a:ea typeface="Raleway"/>
                <a:cs typeface="Raleway"/>
                <a:sym typeface="Raleway"/>
              </a:rPr>
              <a:t>windows</a:t>
            </a:r>
            <a:endParaRPr b="1" sz="2000">
              <a:solidFill>
                <a:srgbClr val="FFAB40"/>
              </a:solidFill>
              <a:latin typeface="Raleway"/>
              <a:ea typeface="Raleway"/>
              <a:cs typeface="Raleway"/>
              <a:sym typeface="Raleway"/>
            </a:endParaRPr>
          </a:p>
        </p:txBody>
      </p:sp>
      <p:sp>
        <p:nvSpPr>
          <p:cNvPr id="124" name="Google Shape;124;p13"/>
          <p:cNvSpPr txBox="1"/>
          <p:nvPr/>
        </p:nvSpPr>
        <p:spPr>
          <a:xfrm rot="-1419839">
            <a:off x="4544378" y="27496248"/>
            <a:ext cx="1479176" cy="60342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FFAB40"/>
                </a:solidFill>
                <a:latin typeface="Raleway"/>
                <a:ea typeface="Raleway"/>
                <a:cs typeface="Raleway"/>
                <a:sym typeface="Raleway"/>
              </a:rPr>
              <a:t>outdoors</a:t>
            </a:r>
            <a:endParaRPr b="1" sz="2000">
              <a:solidFill>
                <a:srgbClr val="FFAB40"/>
              </a:solidFill>
              <a:latin typeface="Raleway"/>
              <a:ea typeface="Raleway"/>
              <a:cs typeface="Raleway"/>
              <a:sym typeface="Raleway"/>
            </a:endParaRPr>
          </a:p>
        </p:txBody>
      </p:sp>
      <p:sp>
        <p:nvSpPr>
          <p:cNvPr id="125" name="Google Shape;125;p13"/>
          <p:cNvSpPr txBox="1"/>
          <p:nvPr/>
        </p:nvSpPr>
        <p:spPr>
          <a:xfrm rot="-1112490">
            <a:off x="8474327" y="25409774"/>
            <a:ext cx="1479284" cy="6034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FFAB40"/>
                </a:solidFill>
                <a:latin typeface="Raleway"/>
                <a:ea typeface="Raleway"/>
                <a:cs typeface="Raleway"/>
                <a:sym typeface="Raleway"/>
              </a:rPr>
              <a:t>mask</a:t>
            </a:r>
            <a:endParaRPr b="1" sz="2000">
              <a:solidFill>
                <a:srgbClr val="FFAB40"/>
              </a:solidFill>
              <a:latin typeface="Raleway"/>
              <a:ea typeface="Raleway"/>
              <a:cs typeface="Raleway"/>
              <a:sym typeface="Raleway"/>
            </a:endParaRPr>
          </a:p>
        </p:txBody>
      </p:sp>
      <p:sp>
        <p:nvSpPr>
          <p:cNvPr id="126" name="Google Shape;126;p13"/>
          <p:cNvSpPr txBox="1"/>
          <p:nvPr/>
        </p:nvSpPr>
        <p:spPr>
          <a:xfrm rot="371820">
            <a:off x="7581606" y="27496206"/>
            <a:ext cx="2134372" cy="6035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FFAB40"/>
                </a:solidFill>
                <a:latin typeface="Raleway"/>
                <a:ea typeface="Raleway"/>
                <a:cs typeface="Raleway"/>
                <a:sym typeface="Raleway"/>
              </a:rPr>
              <a:t>go for a run</a:t>
            </a:r>
            <a:endParaRPr b="1" sz="2000">
              <a:solidFill>
                <a:srgbClr val="FFAB40"/>
              </a:solidFill>
              <a:latin typeface="Raleway"/>
              <a:ea typeface="Raleway"/>
              <a:cs typeface="Raleway"/>
              <a:sym typeface="Raleway"/>
            </a:endParaRPr>
          </a:p>
        </p:txBody>
      </p:sp>
      <p:sp>
        <p:nvSpPr>
          <p:cNvPr id="127" name="Google Shape;127;p13"/>
          <p:cNvSpPr txBox="1"/>
          <p:nvPr/>
        </p:nvSpPr>
        <p:spPr>
          <a:xfrm rot="-540460">
            <a:off x="5235851" y="25712401"/>
            <a:ext cx="1479243" cy="6032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FFAB40"/>
                </a:solidFill>
                <a:latin typeface="Raleway"/>
                <a:ea typeface="Raleway"/>
                <a:cs typeface="Raleway"/>
                <a:sym typeface="Raleway"/>
              </a:rPr>
              <a:t>safe</a:t>
            </a:r>
            <a:endParaRPr b="1" sz="2000">
              <a:solidFill>
                <a:srgbClr val="FFAB40"/>
              </a:solidFill>
              <a:latin typeface="Raleway"/>
              <a:ea typeface="Raleway"/>
              <a:cs typeface="Raleway"/>
              <a:sym typeface="Raleway"/>
            </a:endParaRPr>
          </a:p>
        </p:txBody>
      </p:sp>
      <p:sp>
        <p:nvSpPr>
          <p:cNvPr id="128" name="Google Shape;128;p13"/>
          <p:cNvSpPr txBox="1"/>
          <p:nvPr/>
        </p:nvSpPr>
        <p:spPr>
          <a:xfrm rot="335838">
            <a:off x="7341689" y="26181102"/>
            <a:ext cx="1479454" cy="6034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FFAB40"/>
                </a:solidFill>
                <a:latin typeface="Raleway"/>
                <a:ea typeface="Raleway"/>
                <a:cs typeface="Raleway"/>
                <a:sym typeface="Raleway"/>
              </a:rPr>
              <a:t>purifier</a:t>
            </a:r>
            <a:endParaRPr b="1" sz="2000">
              <a:solidFill>
                <a:srgbClr val="FFAB40"/>
              </a:solidFill>
              <a:latin typeface="Raleway"/>
              <a:ea typeface="Raleway"/>
              <a:cs typeface="Raleway"/>
              <a:sym typeface="Raleway"/>
            </a:endParaRPr>
          </a:p>
        </p:txBody>
      </p:sp>
      <p:sp>
        <p:nvSpPr>
          <p:cNvPr id="129" name="Google Shape;129;p13"/>
          <p:cNvSpPr txBox="1"/>
          <p:nvPr/>
        </p:nvSpPr>
        <p:spPr>
          <a:xfrm rot="1851967">
            <a:off x="5960650" y="26638322"/>
            <a:ext cx="1479435" cy="60340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rgbClr val="FFAB40"/>
                </a:solidFill>
                <a:latin typeface="Raleway"/>
                <a:ea typeface="Raleway"/>
                <a:cs typeface="Raleway"/>
                <a:sym typeface="Raleway"/>
              </a:rPr>
              <a:t>move</a:t>
            </a:r>
            <a:endParaRPr b="1" sz="2000">
              <a:solidFill>
                <a:srgbClr val="FFAB40"/>
              </a:solidFill>
              <a:latin typeface="Raleway"/>
              <a:ea typeface="Raleway"/>
              <a:cs typeface="Raleway"/>
              <a:sym typeface="Raleway"/>
            </a:endParaRPr>
          </a:p>
        </p:txBody>
      </p:sp>
      <p:sp>
        <p:nvSpPr>
          <p:cNvPr id="130" name="Google Shape;130;p13"/>
          <p:cNvSpPr txBox="1"/>
          <p:nvPr/>
        </p:nvSpPr>
        <p:spPr>
          <a:xfrm>
            <a:off x="5391463" y="27436138"/>
            <a:ext cx="3455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rgbClr val="FF0000"/>
                </a:solidFill>
                <a:latin typeface="Raleway"/>
                <a:ea typeface="Raleway"/>
                <a:cs typeface="Raleway"/>
                <a:sym typeface="Raleway"/>
              </a:rPr>
              <a:t>unhelpful</a:t>
            </a:r>
            <a:endParaRPr b="1" sz="5000">
              <a:solidFill>
                <a:srgbClr val="FF0000"/>
              </a:solidFill>
              <a:latin typeface="Raleway"/>
              <a:ea typeface="Raleway"/>
              <a:cs typeface="Raleway"/>
              <a:sym typeface="Raleway"/>
            </a:endParaRPr>
          </a:p>
        </p:txBody>
      </p:sp>
      <p:sp>
        <p:nvSpPr>
          <p:cNvPr id="131" name="Google Shape;131;p13"/>
          <p:cNvSpPr/>
          <p:nvPr/>
        </p:nvSpPr>
        <p:spPr>
          <a:xfrm>
            <a:off x="4320963" y="23814163"/>
            <a:ext cx="5430900" cy="4622100"/>
          </a:xfrm>
          <a:prstGeom prst="mathMultiply">
            <a:avLst>
              <a:gd fmla="val 9498"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3"/>
          <p:cNvPicPr preferRelativeResize="0"/>
          <p:nvPr/>
        </p:nvPicPr>
        <p:blipFill>
          <a:blip r:embed="rId11">
            <a:alphaModFix/>
          </a:blip>
          <a:stretch>
            <a:fillRect/>
          </a:stretch>
        </p:blipFill>
        <p:spPr>
          <a:xfrm>
            <a:off x="15281251" y="26615988"/>
            <a:ext cx="858175" cy="858188"/>
          </a:xfrm>
          <a:prstGeom prst="rect">
            <a:avLst/>
          </a:prstGeom>
          <a:noFill/>
          <a:ln>
            <a:noFill/>
          </a:ln>
        </p:spPr>
      </p:pic>
      <p:pic>
        <p:nvPicPr>
          <p:cNvPr id="133" name="Google Shape;133;p13"/>
          <p:cNvPicPr preferRelativeResize="0"/>
          <p:nvPr/>
        </p:nvPicPr>
        <p:blipFill>
          <a:blip r:embed="rId12">
            <a:alphaModFix/>
          </a:blip>
          <a:stretch>
            <a:fillRect/>
          </a:stretch>
        </p:blipFill>
        <p:spPr>
          <a:xfrm>
            <a:off x="15609850" y="26843452"/>
            <a:ext cx="979750" cy="979750"/>
          </a:xfrm>
          <a:prstGeom prst="rect">
            <a:avLst/>
          </a:prstGeom>
          <a:noFill/>
          <a:ln>
            <a:noFill/>
          </a:ln>
        </p:spPr>
      </p:pic>
      <p:sp>
        <p:nvSpPr>
          <p:cNvPr id="134" name="Google Shape;134;p13"/>
          <p:cNvSpPr/>
          <p:nvPr/>
        </p:nvSpPr>
        <p:spPr>
          <a:xfrm>
            <a:off x="10160389" y="27070527"/>
            <a:ext cx="1575936" cy="979776"/>
          </a:xfrm>
          <a:prstGeom prst="cloud">
            <a:avLst/>
          </a:prstGeom>
          <a:solidFill>
            <a:srgbClr val="FFAB40"/>
          </a:solidFill>
          <a:ln cap="flat" cmpd="sng" w="952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FFFFFF"/>
                </a:solidFill>
                <a:latin typeface="Avenir"/>
                <a:ea typeface="Avenir"/>
                <a:cs typeface="Avenir"/>
                <a:sym typeface="Avenir"/>
              </a:rPr>
              <a:t>CO</a:t>
            </a:r>
            <a:r>
              <a:rPr b="1" baseline="-25000" lang="en-US" sz="2000">
                <a:solidFill>
                  <a:srgbClr val="FFFFFF"/>
                </a:solidFill>
                <a:latin typeface="Avenir"/>
                <a:ea typeface="Avenir"/>
                <a:cs typeface="Avenir"/>
                <a:sym typeface="Avenir"/>
              </a:rPr>
              <a:t>2</a:t>
            </a:r>
            <a:endParaRPr b="1" baseline="-25000" sz="2000">
              <a:solidFill>
                <a:srgbClr val="FFFFFF"/>
              </a:solidFill>
              <a:latin typeface="Avenir"/>
              <a:ea typeface="Avenir"/>
              <a:cs typeface="Avenir"/>
              <a:sym typeface="Avenir"/>
            </a:endParaRPr>
          </a:p>
        </p:txBody>
      </p:sp>
      <p:sp>
        <p:nvSpPr>
          <p:cNvPr id="135" name="Google Shape;135;p13"/>
          <p:cNvSpPr/>
          <p:nvPr/>
        </p:nvSpPr>
        <p:spPr>
          <a:xfrm>
            <a:off x="17069132" y="27173147"/>
            <a:ext cx="1493964" cy="979776"/>
          </a:xfrm>
          <a:prstGeom prst="cloud">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FFFFFF"/>
                </a:solidFill>
                <a:latin typeface="Avenir"/>
                <a:ea typeface="Avenir"/>
                <a:cs typeface="Avenir"/>
                <a:sym typeface="Avenir"/>
              </a:rPr>
              <a:t>VOC</a:t>
            </a:r>
            <a:endParaRPr b="1" baseline="-25000" sz="2000">
              <a:solidFill>
                <a:srgbClr val="FFFFFF"/>
              </a:solidFill>
              <a:latin typeface="Avenir"/>
              <a:ea typeface="Avenir"/>
              <a:cs typeface="Avenir"/>
              <a:sym typeface="Avenir"/>
            </a:endParaRPr>
          </a:p>
        </p:txBody>
      </p:sp>
      <p:sp>
        <p:nvSpPr>
          <p:cNvPr id="136" name="Google Shape;136;p13"/>
          <p:cNvSpPr/>
          <p:nvPr/>
        </p:nvSpPr>
        <p:spPr>
          <a:xfrm>
            <a:off x="10366725" y="24413688"/>
            <a:ext cx="1575936" cy="913464"/>
          </a:xfrm>
          <a:prstGeom prst="cloud">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FFFFFF"/>
                </a:solidFill>
                <a:latin typeface="Avenir"/>
                <a:ea typeface="Avenir"/>
                <a:cs typeface="Avenir"/>
                <a:sym typeface="Avenir"/>
              </a:rPr>
              <a:t>PM</a:t>
            </a:r>
            <a:endParaRPr b="1" baseline="-25000" sz="2000">
              <a:solidFill>
                <a:srgbClr val="FFFFFF"/>
              </a:solidFill>
              <a:latin typeface="Avenir"/>
              <a:ea typeface="Avenir"/>
              <a:cs typeface="Avenir"/>
              <a:sym typeface="Avenir"/>
            </a:endParaRPr>
          </a:p>
        </p:txBody>
      </p:sp>
      <p:pic>
        <p:nvPicPr>
          <p:cNvPr id="137" name="Google Shape;137;p13"/>
          <p:cNvPicPr preferRelativeResize="0"/>
          <p:nvPr/>
        </p:nvPicPr>
        <p:blipFill>
          <a:blip r:embed="rId13">
            <a:alphaModFix/>
          </a:blip>
          <a:stretch>
            <a:fillRect/>
          </a:stretch>
        </p:blipFill>
        <p:spPr>
          <a:xfrm>
            <a:off x="14924850" y="26259983"/>
            <a:ext cx="858176" cy="979775"/>
          </a:xfrm>
          <a:prstGeom prst="rect">
            <a:avLst/>
          </a:prstGeom>
          <a:noFill/>
          <a:ln>
            <a:noFill/>
          </a:ln>
        </p:spPr>
      </p:pic>
      <p:pic>
        <p:nvPicPr>
          <p:cNvPr id="138" name="Google Shape;138;p13"/>
          <p:cNvPicPr preferRelativeResize="0"/>
          <p:nvPr/>
        </p:nvPicPr>
        <p:blipFill>
          <a:blip r:embed="rId14">
            <a:alphaModFix/>
          </a:blip>
          <a:stretch>
            <a:fillRect/>
          </a:stretch>
        </p:blipFill>
        <p:spPr>
          <a:xfrm flipH="1">
            <a:off x="12305023" y="24380550"/>
            <a:ext cx="1376100" cy="1376100"/>
          </a:xfrm>
          <a:prstGeom prst="rect">
            <a:avLst/>
          </a:prstGeom>
          <a:noFill/>
          <a:ln>
            <a:noFill/>
          </a:ln>
        </p:spPr>
      </p:pic>
      <p:pic>
        <p:nvPicPr>
          <p:cNvPr id="139" name="Google Shape;139;p13"/>
          <p:cNvPicPr preferRelativeResize="0"/>
          <p:nvPr/>
        </p:nvPicPr>
        <p:blipFill>
          <a:blip r:embed="rId15">
            <a:alphaModFix/>
          </a:blip>
          <a:stretch>
            <a:fillRect/>
          </a:stretch>
        </p:blipFill>
        <p:spPr>
          <a:xfrm>
            <a:off x="11859200" y="26958087"/>
            <a:ext cx="1204627" cy="1204650"/>
          </a:xfrm>
          <a:prstGeom prst="rect">
            <a:avLst/>
          </a:prstGeom>
          <a:noFill/>
          <a:ln>
            <a:noFill/>
          </a:ln>
        </p:spPr>
      </p:pic>
      <p:pic>
        <p:nvPicPr>
          <p:cNvPr id="140" name="Google Shape;140;p13"/>
          <p:cNvPicPr preferRelativeResize="0"/>
          <p:nvPr/>
        </p:nvPicPr>
        <p:blipFill>
          <a:blip r:embed="rId16">
            <a:alphaModFix/>
          </a:blip>
          <a:stretch>
            <a:fillRect/>
          </a:stretch>
        </p:blipFill>
        <p:spPr>
          <a:xfrm flipH="1">
            <a:off x="13248918" y="26958100"/>
            <a:ext cx="1301086" cy="1204624"/>
          </a:xfrm>
          <a:prstGeom prst="rect">
            <a:avLst/>
          </a:prstGeom>
          <a:noFill/>
          <a:ln>
            <a:noFill/>
          </a:ln>
        </p:spPr>
      </p:pic>
      <p:pic>
        <p:nvPicPr>
          <p:cNvPr id="141" name="Google Shape;141;p13"/>
          <p:cNvPicPr preferRelativeResize="0"/>
          <p:nvPr/>
        </p:nvPicPr>
        <p:blipFill>
          <a:blip r:embed="rId17">
            <a:alphaModFix/>
          </a:blip>
          <a:stretch>
            <a:fillRect/>
          </a:stretch>
        </p:blipFill>
        <p:spPr>
          <a:xfrm>
            <a:off x="15982638" y="27070523"/>
            <a:ext cx="979761" cy="979775"/>
          </a:xfrm>
          <a:prstGeom prst="rect">
            <a:avLst/>
          </a:prstGeom>
          <a:noFill/>
          <a:ln>
            <a:noFill/>
          </a:ln>
        </p:spPr>
      </p:pic>
      <p:pic>
        <p:nvPicPr>
          <p:cNvPr id="142" name="Google Shape;142;p13"/>
          <p:cNvPicPr preferRelativeResize="0"/>
          <p:nvPr/>
        </p:nvPicPr>
        <p:blipFill>
          <a:blip r:embed="rId18">
            <a:alphaModFix/>
          </a:blip>
          <a:stretch>
            <a:fillRect/>
          </a:stretch>
        </p:blipFill>
        <p:spPr>
          <a:xfrm>
            <a:off x="15159686" y="24380555"/>
            <a:ext cx="979750" cy="979750"/>
          </a:xfrm>
          <a:prstGeom prst="rect">
            <a:avLst/>
          </a:prstGeom>
          <a:noFill/>
          <a:ln>
            <a:noFill/>
          </a:ln>
        </p:spPr>
      </p:pic>
      <p:pic>
        <p:nvPicPr>
          <p:cNvPr id="143" name="Google Shape;143;p13"/>
          <p:cNvPicPr preferRelativeResize="0"/>
          <p:nvPr/>
        </p:nvPicPr>
        <p:blipFill>
          <a:blip r:embed="rId19">
            <a:alphaModFix/>
          </a:blip>
          <a:stretch>
            <a:fillRect/>
          </a:stretch>
        </p:blipFill>
        <p:spPr>
          <a:xfrm>
            <a:off x="16139432" y="24370201"/>
            <a:ext cx="858175" cy="858175"/>
          </a:xfrm>
          <a:prstGeom prst="rect">
            <a:avLst/>
          </a:prstGeom>
          <a:noFill/>
          <a:ln>
            <a:noFill/>
          </a:ln>
        </p:spPr>
      </p:pic>
      <p:pic>
        <p:nvPicPr>
          <p:cNvPr id="144" name="Google Shape;144;p13"/>
          <p:cNvPicPr preferRelativeResize="0"/>
          <p:nvPr/>
        </p:nvPicPr>
        <p:blipFill>
          <a:blip r:embed="rId20">
            <a:alphaModFix/>
          </a:blip>
          <a:stretch>
            <a:fillRect/>
          </a:stretch>
        </p:blipFill>
        <p:spPr>
          <a:xfrm>
            <a:off x="17301647" y="24266113"/>
            <a:ext cx="1163275" cy="1066335"/>
          </a:xfrm>
          <a:prstGeom prst="rect">
            <a:avLst/>
          </a:prstGeom>
          <a:noFill/>
          <a:ln>
            <a:noFill/>
          </a:ln>
        </p:spPr>
      </p:pic>
      <p:sp>
        <p:nvSpPr>
          <p:cNvPr id="145" name="Google Shape;145;p13"/>
          <p:cNvSpPr/>
          <p:nvPr/>
        </p:nvSpPr>
        <p:spPr>
          <a:xfrm>
            <a:off x="683200" y="18830863"/>
            <a:ext cx="5430900" cy="4622100"/>
          </a:xfrm>
          <a:prstGeom prst="mathMultiply">
            <a:avLst>
              <a:gd fmla="val 9498"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10281475" y="23674775"/>
            <a:ext cx="5430900" cy="4622100"/>
          </a:xfrm>
          <a:prstGeom prst="mathMultiply">
            <a:avLst>
              <a:gd fmla="val 9498"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50297150" y="1136675"/>
            <a:ext cx="9171300" cy="446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txBox="1"/>
          <p:nvPr/>
        </p:nvSpPr>
        <p:spPr>
          <a:xfrm>
            <a:off x="14696063" y="25610288"/>
            <a:ext cx="3455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rgbClr val="FF0000"/>
                </a:solidFill>
                <a:latin typeface="Raleway"/>
                <a:ea typeface="Raleway"/>
                <a:cs typeface="Raleway"/>
                <a:sym typeface="Raleway"/>
              </a:rPr>
              <a:t>unreliable</a:t>
            </a:r>
            <a:endParaRPr b="1" sz="5000">
              <a:solidFill>
                <a:srgbClr val="FF0000"/>
              </a:solidFill>
              <a:latin typeface="Raleway"/>
              <a:ea typeface="Raleway"/>
              <a:cs typeface="Raleway"/>
              <a:sym typeface="Raleway"/>
            </a:endParaRPr>
          </a:p>
        </p:txBody>
      </p:sp>
      <p:cxnSp>
        <p:nvCxnSpPr>
          <p:cNvPr id="149" name="Google Shape;149;p13"/>
          <p:cNvCxnSpPr/>
          <p:nvPr/>
        </p:nvCxnSpPr>
        <p:spPr>
          <a:xfrm>
            <a:off x="9636542" y="18282267"/>
            <a:ext cx="73200" cy="9783300"/>
          </a:xfrm>
          <a:prstGeom prst="straightConnector1">
            <a:avLst/>
          </a:prstGeom>
          <a:noFill/>
          <a:ln cap="flat" cmpd="sng" w="9525">
            <a:solidFill>
              <a:srgbClr val="FFAB40"/>
            </a:solidFill>
            <a:prstDash val="solid"/>
            <a:round/>
            <a:headEnd len="med" w="med" type="none"/>
            <a:tailEnd len="med" w="med" type="none"/>
          </a:ln>
        </p:spPr>
      </p:cxnSp>
      <p:cxnSp>
        <p:nvCxnSpPr>
          <p:cNvPr id="150" name="Google Shape;150;p13"/>
          <p:cNvCxnSpPr/>
          <p:nvPr/>
        </p:nvCxnSpPr>
        <p:spPr>
          <a:xfrm rot="10800000">
            <a:off x="1039425" y="23737025"/>
            <a:ext cx="17480700" cy="0"/>
          </a:xfrm>
          <a:prstGeom prst="straightConnector1">
            <a:avLst/>
          </a:prstGeom>
          <a:noFill/>
          <a:ln cap="flat" cmpd="sng" w="9525">
            <a:solidFill>
              <a:srgbClr val="FFAB40"/>
            </a:solidFill>
            <a:prstDash val="solid"/>
            <a:round/>
            <a:headEnd len="med" w="med" type="none"/>
            <a:tailEnd len="med" w="med" type="none"/>
          </a:ln>
        </p:spPr>
      </p:cxnSp>
      <p:sp>
        <p:nvSpPr>
          <p:cNvPr id="151" name="Google Shape;151;p13"/>
          <p:cNvSpPr txBox="1"/>
          <p:nvPr/>
        </p:nvSpPr>
        <p:spPr>
          <a:xfrm>
            <a:off x="20586700" y="22349775"/>
            <a:ext cx="18399600" cy="122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6000">
                <a:solidFill>
                  <a:schemeClr val="dk1"/>
                </a:solidFill>
                <a:latin typeface="Avenir"/>
                <a:ea typeface="Avenir"/>
                <a:cs typeface="Avenir"/>
                <a:sym typeface="Avenir"/>
              </a:rPr>
              <a:t>Lo</a:t>
            </a:r>
            <a:r>
              <a:rPr b="1" lang="en-US" sz="6000">
                <a:solidFill>
                  <a:schemeClr val="dk1"/>
                </a:solidFill>
                <a:latin typeface="Avenir"/>
                <a:ea typeface="Avenir"/>
                <a:cs typeface="Avenir"/>
                <a:sym typeface="Avenir"/>
              </a:rPr>
              <a:t>w-cost ambient air quality sensor + mobile app</a:t>
            </a:r>
            <a:endParaRPr b="1" sz="6000">
              <a:solidFill>
                <a:schemeClr val="dk1"/>
              </a:solidFill>
              <a:latin typeface="Avenir"/>
              <a:ea typeface="Avenir"/>
              <a:cs typeface="Avenir"/>
              <a:sym typeface="Avenir"/>
            </a:endParaRPr>
          </a:p>
          <a:p>
            <a:pPr indent="0" lvl="0" marL="0" rtl="0" algn="ctr">
              <a:spcBef>
                <a:spcPts val="0"/>
              </a:spcBef>
              <a:spcAft>
                <a:spcPts val="0"/>
              </a:spcAft>
              <a:buNone/>
            </a:pPr>
            <a:r>
              <a:t/>
            </a:r>
            <a:endParaRPr b="1" sz="2000">
              <a:solidFill>
                <a:schemeClr val="dk1"/>
              </a:solidFill>
              <a:latin typeface="Avenir"/>
              <a:ea typeface="Avenir"/>
              <a:cs typeface="Avenir"/>
              <a:sym typeface="Avenir"/>
            </a:endParaRPr>
          </a:p>
          <a:p>
            <a:pPr indent="0" lvl="0" marL="0" rtl="0" algn="l">
              <a:spcBef>
                <a:spcPts val="0"/>
              </a:spcBef>
              <a:spcAft>
                <a:spcPts val="0"/>
              </a:spcAft>
              <a:buNone/>
            </a:pPr>
            <a:r>
              <a:t/>
            </a:r>
            <a:endParaRPr sz="3000">
              <a:solidFill>
                <a:schemeClr val="dk1"/>
              </a:solidFill>
              <a:latin typeface="Avenir"/>
              <a:ea typeface="Avenir"/>
              <a:cs typeface="Avenir"/>
              <a:sym typeface="Avenir"/>
            </a:endParaRPr>
          </a:p>
          <a:p>
            <a:pPr indent="0" lvl="0" marL="0" rtl="0" algn="l">
              <a:spcBef>
                <a:spcPts val="0"/>
              </a:spcBef>
              <a:spcAft>
                <a:spcPts val="0"/>
              </a:spcAft>
              <a:buNone/>
            </a:pPr>
            <a:r>
              <a:rPr b="1" lang="en-US" sz="6000">
                <a:solidFill>
                  <a:schemeClr val="dk1"/>
                </a:solidFill>
                <a:latin typeface="Avenir"/>
                <a:ea typeface="Avenir"/>
                <a:cs typeface="Avenir"/>
                <a:sym typeface="Avenir"/>
              </a:rPr>
              <a:t>POLLUTANTS MEASURED</a:t>
            </a:r>
            <a:endParaRPr b="1" sz="6000">
              <a:solidFill>
                <a:schemeClr val="dk1"/>
              </a:solidFill>
              <a:latin typeface="Avenir"/>
              <a:ea typeface="Avenir"/>
              <a:cs typeface="Avenir"/>
              <a:sym typeface="Avenir"/>
            </a:endParaRPr>
          </a:p>
          <a:p>
            <a:pPr indent="-609600" lvl="4" marL="2286000" rtl="0" algn="l">
              <a:spcBef>
                <a:spcPts val="0"/>
              </a:spcBef>
              <a:spcAft>
                <a:spcPts val="0"/>
              </a:spcAft>
              <a:buClr>
                <a:schemeClr val="dk1"/>
              </a:buClr>
              <a:buSzPts val="6000"/>
              <a:buFont typeface="Avenir"/>
              <a:buChar char="○"/>
            </a:pPr>
            <a:r>
              <a:rPr lang="en-US" sz="6000">
                <a:solidFill>
                  <a:schemeClr val="dk1"/>
                </a:solidFill>
                <a:latin typeface="Avenir"/>
                <a:ea typeface="Avenir"/>
                <a:cs typeface="Avenir"/>
                <a:sym typeface="Avenir"/>
              </a:rPr>
              <a:t>fine particulate matter (PM)</a:t>
            </a:r>
            <a:endParaRPr sz="6000">
              <a:solidFill>
                <a:schemeClr val="dk1"/>
              </a:solidFill>
              <a:latin typeface="Avenir"/>
              <a:ea typeface="Avenir"/>
              <a:cs typeface="Avenir"/>
              <a:sym typeface="Avenir"/>
            </a:endParaRPr>
          </a:p>
          <a:p>
            <a:pPr indent="-609600" lvl="4" marL="2286000" rtl="0" algn="l">
              <a:spcBef>
                <a:spcPts val="0"/>
              </a:spcBef>
              <a:spcAft>
                <a:spcPts val="0"/>
              </a:spcAft>
              <a:buClr>
                <a:schemeClr val="dk1"/>
              </a:buClr>
              <a:buSzPts val="6000"/>
              <a:buFont typeface="Avenir"/>
              <a:buChar char="○"/>
            </a:pPr>
            <a:r>
              <a:rPr lang="en-US" sz="6000">
                <a:solidFill>
                  <a:schemeClr val="dk1"/>
                </a:solidFill>
                <a:latin typeface="Avenir"/>
                <a:ea typeface="Avenir"/>
                <a:cs typeface="Avenir"/>
                <a:sym typeface="Avenir"/>
              </a:rPr>
              <a:t>volatile organic compounds (VOC)</a:t>
            </a:r>
            <a:endParaRPr sz="6000">
              <a:solidFill>
                <a:schemeClr val="dk1"/>
              </a:solidFill>
              <a:latin typeface="Avenir"/>
              <a:ea typeface="Avenir"/>
              <a:cs typeface="Avenir"/>
              <a:sym typeface="Avenir"/>
            </a:endParaRPr>
          </a:p>
          <a:p>
            <a:pPr indent="-609600" lvl="4" marL="2286000" rtl="0" algn="l">
              <a:spcBef>
                <a:spcPts val="0"/>
              </a:spcBef>
              <a:spcAft>
                <a:spcPts val="0"/>
              </a:spcAft>
              <a:buClr>
                <a:schemeClr val="dk1"/>
              </a:buClr>
              <a:buSzPts val="6000"/>
              <a:buFont typeface="Avenir"/>
              <a:buChar char="○"/>
            </a:pPr>
            <a:r>
              <a:rPr lang="en-US" sz="6000">
                <a:solidFill>
                  <a:schemeClr val="dk1"/>
                </a:solidFill>
                <a:latin typeface="Avenir"/>
                <a:ea typeface="Avenir"/>
                <a:cs typeface="Avenir"/>
                <a:sym typeface="Avenir"/>
              </a:rPr>
              <a:t>carbon dioxide (CO</a:t>
            </a:r>
            <a:r>
              <a:rPr baseline="-25000" lang="en-US" sz="6000">
                <a:solidFill>
                  <a:schemeClr val="dk1"/>
                </a:solidFill>
                <a:latin typeface="Avenir"/>
                <a:ea typeface="Avenir"/>
                <a:cs typeface="Avenir"/>
                <a:sym typeface="Avenir"/>
              </a:rPr>
              <a:t>2</a:t>
            </a:r>
            <a:r>
              <a:rPr lang="en-US" sz="6000">
                <a:solidFill>
                  <a:schemeClr val="dk1"/>
                </a:solidFill>
                <a:latin typeface="Avenir"/>
                <a:ea typeface="Avenir"/>
                <a:cs typeface="Avenir"/>
                <a:sym typeface="Avenir"/>
              </a:rPr>
              <a:t>)</a:t>
            </a:r>
            <a:endParaRPr sz="6000">
              <a:solidFill>
                <a:schemeClr val="dk1"/>
              </a:solidFill>
              <a:latin typeface="Avenir"/>
              <a:ea typeface="Avenir"/>
              <a:cs typeface="Avenir"/>
              <a:sym typeface="Avenir"/>
            </a:endParaRPr>
          </a:p>
          <a:p>
            <a:pPr indent="-609600" lvl="4" marL="2286000" rtl="0" algn="l">
              <a:spcBef>
                <a:spcPts val="0"/>
              </a:spcBef>
              <a:spcAft>
                <a:spcPts val="0"/>
              </a:spcAft>
              <a:buClr>
                <a:schemeClr val="dk1"/>
              </a:buClr>
              <a:buSzPts val="6000"/>
              <a:buFont typeface="Avenir"/>
              <a:buChar char="○"/>
            </a:pPr>
            <a:r>
              <a:rPr lang="en-US" sz="6000">
                <a:solidFill>
                  <a:schemeClr val="dk1"/>
                </a:solidFill>
                <a:latin typeface="Avenir"/>
                <a:ea typeface="Avenir"/>
                <a:cs typeface="Avenir"/>
                <a:sym typeface="Avenir"/>
              </a:rPr>
              <a:t>temperature, relative humidity</a:t>
            </a:r>
            <a:endParaRPr sz="6000">
              <a:solidFill>
                <a:schemeClr val="dk1"/>
              </a:solidFill>
              <a:latin typeface="Avenir"/>
              <a:ea typeface="Avenir"/>
              <a:cs typeface="Avenir"/>
              <a:sym typeface="Avenir"/>
            </a:endParaRPr>
          </a:p>
          <a:p>
            <a:pPr indent="0" lvl="0" marL="0" rtl="0" algn="l">
              <a:spcBef>
                <a:spcPts val="0"/>
              </a:spcBef>
              <a:spcAft>
                <a:spcPts val="0"/>
              </a:spcAft>
              <a:buNone/>
            </a:pPr>
            <a:r>
              <a:t/>
            </a:r>
            <a:endParaRPr sz="3000">
              <a:solidFill>
                <a:schemeClr val="dk1"/>
              </a:solidFill>
              <a:latin typeface="Avenir"/>
              <a:ea typeface="Avenir"/>
              <a:cs typeface="Avenir"/>
              <a:sym typeface="Avenir"/>
            </a:endParaRPr>
          </a:p>
          <a:p>
            <a:pPr indent="0" lvl="0" marL="0" rtl="0" algn="l">
              <a:spcBef>
                <a:spcPts val="0"/>
              </a:spcBef>
              <a:spcAft>
                <a:spcPts val="0"/>
              </a:spcAft>
              <a:buNone/>
            </a:pPr>
            <a:r>
              <a:rPr b="1" lang="en-US" sz="6000">
                <a:solidFill>
                  <a:schemeClr val="dk1"/>
                </a:solidFill>
                <a:latin typeface="Avenir"/>
                <a:ea typeface="Avenir"/>
                <a:cs typeface="Avenir"/>
                <a:sym typeface="Avenir"/>
              </a:rPr>
              <a:t>TOOLS</a:t>
            </a:r>
            <a:endParaRPr b="1" sz="6000">
              <a:solidFill>
                <a:schemeClr val="dk1"/>
              </a:solidFill>
              <a:latin typeface="Avenir"/>
              <a:ea typeface="Avenir"/>
              <a:cs typeface="Avenir"/>
              <a:sym typeface="Avenir"/>
            </a:endParaRPr>
          </a:p>
          <a:p>
            <a:pPr indent="-609600" lvl="4" marL="2286000" rtl="0" algn="l">
              <a:spcBef>
                <a:spcPts val="0"/>
              </a:spcBef>
              <a:spcAft>
                <a:spcPts val="0"/>
              </a:spcAft>
              <a:buClr>
                <a:schemeClr val="dk1"/>
              </a:buClr>
              <a:buSzPts val="6000"/>
              <a:buFont typeface="Avenir"/>
              <a:buChar char="○"/>
            </a:pPr>
            <a:r>
              <a:rPr lang="en-US" sz="6000">
                <a:solidFill>
                  <a:schemeClr val="dk1"/>
                </a:solidFill>
                <a:latin typeface="Avenir"/>
                <a:ea typeface="Avenir"/>
                <a:cs typeface="Avenir"/>
                <a:sym typeface="Avenir"/>
              </a:rPr>
              <a:t>granular, location-based air quality mapping</a:t>
            </a:r>
            <a:endParaRPr sz="6000">
              <a:solidFill>
                <a:schemeClr val="dk1"/>
              </a:solidFill>
              <a:latin typeface="Avenir"/>
              <a:ea typeface="Avenir"/>
              <a:cs typeface="Avenir"/>
              <a:sym typeface="Avenir"/>
            </a:endParaRPr>
          </a:p>
          <a:p>
            <a:pPr indent="-609600" lvl="4" marL="2286000" rtl="0" algn="l">
              <a:spcBef>
                <a:spcPts val="0"/>
              </a:spcBef>
              <a:spcAft>
                <a:spcPts val="0"/>
              </a:spcAft>
              <a:buClr>
                <a:schemeClr val="dk1"/>
              </a:buClr>
              <a:buSzPts val="6000"/>
              <a:buFont typeface="Avenir"/>
              <a:buChar char="○"/>
            </a:pPr>
            <a:r>
              <a:rPr lang="en-US" sz="6000">
                <a:solidFill>
                  <a:schemeClr val="dk1"/>
                </a:solidFill>
                <a:latin typeface="Avenir"/>
                <a:ea typeface="Avenir"/>
                <a:cs typeface="Avenir"/>
                <a:sym typeface="Avenir"/>
              </a:rPr>
              <a:t>personal air improvement recommendations</a:t>
            </a:r>
            <a:endParaRPr sz="6000">
              <a:solidFill>
                <a:schemeClr val="dk1"/>
              </a:solidFill>
              <a:latin typeface="Avenir"/>
              <a:ea typeface="Avenir"/>
              <a:cs typeface="Avenir"/>
              <a:sym typeface="Avenir"/>
            </a:endParaRPr>
          </a:p>
          <a:p>
            <a:pPr indent="0" lvl="0" marL="0" rtl="0" algn="l">
              <a:spcBef>
                <a:spcPts val="0"/>
              </a:spcBef>
              <a:spcAft>
                <a:spcPts val="0"/>
              </a:spcAft>
              <a:buNone/>
            </a:pPr>
            <a:r>
              <a:t/>
            </a:r>
            <a:endParaRPr sz="3000">
              <a:solidFill>
                <a:schemeClr val="dk1"/>
              </a:solidFill>
              <a:latin typeface="Avenir"/>
              <a:ea typeface="Avenir"/>
              <a:cs typeface="Avenir"/>
              <a:sym typeface="Avenir"/>
            </a:endParaRPr>
          </a:p>
          <a:p>
            <a:pPr indent="0" lvl="0" marL="0" rtl="0" algn="l">
              <a:spcBef>
                <a:spcPts val="0"/>
              </a:spcBef>
              <a:spcAft>
                <a:spcPts val="0"/>
              </a:spcAft>
              <a:buNone/>
            </a:pPr>
            <a:r>
              <a:rPr b="1" lang="en-US" sz="6000">
                <a:solidFill>
                  <a:schemeClr val="dk1"/>
                </a:solidFill>
                <a:latin typeface="Avenir"/>
                <a:ea typeface="Avenir"/>
                <a:cs typeface="Avenir"/>
                <a:sym typeface="Avenir"/>
              </a:rPr>
              <a:t>COST</a:t>
            </a:r>
            <a:r>
              <a:rPr lang="en-US" sz="6000">
                <a:solidFill>
                  <a:schemeClr val="dk1"/>
                </a:solidFill>
                <a:latin typeface="Avenir"/>
                <a:ea typeface="Avenir"/>
                <a:cs typeface="Avenir"/>
                <a:sym typeface="Avenir"/>
              </a:rPr>
              <a:t> $59</a:t>
            </a:r>
            <a:endParaRPr sz="6000">
              <a:solidFill>
                <a:schemeClr val="dk1"/>
              </a:solidFill>
              <a:latin typeface="Avenir"/>
              <a:ea typeface="Avenir"/>
              <a:cs typeface="Avenir"/>
              <a:sym typeface="Avenir"/>
            </a:endParaRPr>
          </a:p>
          <a:p>
            <a:pPr indent="0" lvl="0" marL="0" marR="0" rtl="0" algn="l">
              <a:lnSpc>
                <a:spcPct val="100000"/>
              </a:lnSpc>
              <a:spcBef>
                <a:spcPts val="0"/>
              </a:spcBef>
              <a:spcAft>
                <a:spcPts val="0"/>
              </a:spcAft>
              <a:buNone/>
            </a:pPr>
            <a:r>
              <a:t/>
            </a:r>
            <a:endParaRPr sz="6000">
              <a:solidFill>
                <a:schemeClr val="dk1"/>
              </a:solidFill>
              <a:latin typeface="Avenir"/>
              <a:ea typeface="Avenir"/>
              <a:cs typeface="Avenir"/>
              <a:sym typeface="Avenir"/>
            </a:endParaRPr>
          </a:p>
        </p:txBody>
      </p:sp>
      <p:pic>
        <p:nvPicPr>
          <p:cNvPr id="152" name="Google Shape;152;p13"/>
          <p:cNvPicPr preferRelativeResize="0"/>
          <p:nvPr/>
        </p:nvPicPr>
        <p:blipFill>
          <a:blip r:embed="rId21">
            <a:alphaModFix/>
          </a:blip>
          <a:stretch>
            <a:fillRect/>
          </a:stretch>
        </p:blipFill>
        <p:spPr>
          <a:xfrm>
            <a:off x="20626925" y="9611400"/>
            <a:ext cx="18399476" cy="12258667"/>
          </a:xfrm>
          <a:prstGeom prst="rect">
            <a:avLst/>
          </a:prstGeom>
          <a:noFill/>
          <a:ln>
            <a:noFill/>
          </a:ln>
        </p:spPr>
      </p:pic>
      <p:pic>
        <p:nvPicPr>
          <p:cNvPr id="153" name="Google Shape;153;p13"/>
          <p:cNvPicPr preferRelativeResize="0"/>
          <p:nvPr/>
        </p:nvPicPr>
        <p:blipFill>
          <a:blip r:embed="rId22">
            <a:alphaModFix/>
          </a:blip>
          <a:stretch>
            <a:fillRect/>
          </a:stretch>
        </p:blipFill>
        <p:spPr>
          <a:xfrm>
            <a:off x="50740212" y="1183673"/>
            <a:ext cx="8285175" cy="3889725"/>
          </a:xfrm>
          <a:prstGeom prst="rect">
            <a:avLst/>
          </a:prstGeom>
          <a:noFill/>
          <a:ln>
            <a:noFill/>
          </a:ln>
        </p:spPr>
      </p:pic>
      <p:pic>
        <p:nvPicPr>
          <p:cNvPr id="154" name="Google Shape;154;p13"/>
          <p:cNvPicPr preferRelativeResize="0"/>
          <p:nvPr/>
        </p:nvPicPr>
        <p:blipFill>
          <a:blip r:embed="rId23">
            <a:alphaModFix/>
          </a:blip>
          <a:stretch>
            <a:fillRect/>
          </a:stretch>
        </p:blipFill>
        <p:spPr>
          <a:xfrm>
            <a:off x="9621074" y="35144198"/>
            <a:ext cx="1645571" cy="1624456"/>
          </a:xfrm>
          <a:prstGeom prst="rect">
            <a:avLst/>
          </a:prstGeom>
          <a:noFill/>
          <a:ln>
            <a:noFill/>
          </a:ln>
        </p:spPr>
      </p:pic>
      <p:pic>
        <p:nvPicPr>
          <p:cNvPr id="155" name="Google Shape;155;p13"/>
          <p:cNvPicPr preferRelativeResize="0"/>
          <p:nvPr/>
        </p:nvPicPr>
        <p:blipFill>
          <a:blip r:embed="rId24">
            <a:alphaModFix/>
          </a:blip>
          <a:stretch>
            <a:fillRect/>
          </a:stretch>
        </p:blipFill>
        <p:spPr>
          <a:xfrm>
            <a:off x="11790726" y="35447924"/>
            <a:ext cx="1645571" cy="1624456"/>
          </a:xfrm>
          <a:prstGeom prst="rect">
            <a:avLst/>
          </a:prstGeom>
          <a:noFill/>
          <a:ln>
            <a:noFill/>
          </a:ln>
        </p:spPr>
      </p:pic>
      <p:pic>
        <p:nvPicPr>
          <p:cNvPr id="156" name="Google Shape;156;p13"/>
          <p:cNvPicPr preferRelativeResize="0"/>
          <p:nvPr/>
        </p:nvPicPr>
        <p:blipFill>
          <a:blip r:embed="rId25">
            <a:alphaModFix/>
          </a:blip>
          <a:stretch>
            <a:fillRect/>
          </a:stretch>
        </p:blipFill>
        <p:spPr>
          <a:xfrm>
            <a:off x="7350226" y="34927166"/>
            <a:ext cx="1865434" cy="1841487"/>
          </a:xfrm>
          <a:prstGeom prst="rect">
            <a:avLst/>
          </a:prstGeom>
          <a:noFill/>
          <a:ln>
            <a:noFill/>
          </a:ln>
        </p:spPr>
      </p:pic>
      <p:sp>
        <p:nvSpPr>
          <p:cNvPr id="157" name="Google Shape;157;p13"/>
          <p:cNvSpPr/>
          <p:nvPr/>
        </p:nvSpPr>
        <p:spPr>
          <a:xfrm>
            <a:off x="7367841" y="36713059"/>
            <a:ext cx="6048600" cy="372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 name="Google Shape;158;p13"/>
          <p:cNvCxnSpPr>
            <a:endCxn id="157" idx="3"/>
          </p:cNvCxnSpPr>
          <p:nvPr/>
        </p:nvCxnSpPr>
        <p:spPr>
          <a:xfrm>
            <a:off x="7463541" y="36888559"/>
            <a:ext cx="5952900" cy="10800"/>
          </a:xfrm>
          <a:prstGeom prst="straightConnector1">
            <a:avLst/>
          </a:prstGeom>
          <a:noFill/>
          <a:ln cap="flat" cmpd="sng" w="28575">
            <a:solidFill>
              <a:srgbClr val="F2F2F2"/>
            </a:solidFill>
            <a:prstDash val="dash"/>
            <a:round/>
            <a:headEnd len="med" w="med" type="none"/>
            <a:tailEnd len="med" w="med" type="none"/>
          </a:ln>
        </p:spPr>
      </p:cxnSp>
      <p:sp>
        <p:nvSpPr>
          <p:cNvPr id="159" name="Google Shape;159;p13"/>
          <p:cNvSpPr/>
          <p:nvPr/>
        </p:nvSpPr>
        <p:spPr>
          <a:xfrm>
            <a:off x="8934910" y="36297680"/>
            <a:ext cx="280800" cy="471000"/>
          </a:xfrm>
          <a:prstGeom prst="rect">
            <a:avLst/>
          </a:prstGeom>
          <a:solidFill>
            <a:srgbClr val="FFFF00"/>
          </a:solid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11388313" y="36297680"/>
            <a:ext cx="280800" cy="471000"/>
          </a:xfrm>
          <a:prstGeom prst="rect">
            <a:avLst/>
          </a:prstGeom>
          <a:solidFill>
            <a:srgbClr val="FFFF00"/>
          </a:solid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12851617" y="36297680"/>
            <a:ext cx="280800" cy="471000"/>
          </a:xfrm>
          <a:prstGeom prst="rect">
            <a:avLst/>
          </a:prstGeom>
          <a:solidFill>
            <a:srgbClr val="FFFF00"/>
          </a:solid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13"/>
          <p:cNvPicPr preferRelativeResize="0"/>
          <p:nvPr/>
        </p:nvPicPr>
        <p:blipFill>
          <a:blip r:embed="rId26">
            <a:alphaModFix/>
          </a:blip>
          <a:stretch>
            <a:fillRect/>
          </a:stretch>
        </p:blipFill>
        <p:spPr>
          <a:xfrm>
            <a:off x="16161586" y="34395601"/>
            <a:ext cx="3226285" cy="3226281"/>
          </a:xfrm>
          <a:prstGeom prst="rect">
            <a:avLst/>
          </a:prstGeom>
          <a:noFill/>
          <a:ln>
            <a:noFill/>
          </a:ln>
        </p:spPr>
      </p:pic>
      <p:sp>
        <p:nvSpPr>
          <p:cNvPr id="163" name="Google Shape;163;p13"/>
          <p:cNvSpPr/>
          <p:nvPr/>
        </p:nvSpPr>
        <p:spPr>
          <a:xfrm>
            <a:off x="4856264" y="35459285"/>
            <a:ext cx="2260200" cy="1107600"/>
          </a:xfrm>
          <a:prstGeom prst="rightArrow">
            <a:avLst>
              <a:gd fmla="val 21052" name="adj1"/>
              <a:gd fmla="val 50000" name="adj2"/>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txBox="1"/>
          <p:nvPr/>
        </p:nvSpPr>
        <p:spPr>
          <a:xfrm>
            <a:off x="988396" y="34541525"/>
            <a:ext cx="2188500" cy="12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0">
                <a:solidFill>
                  <a:srgbClr val="FF0000"/>
                </a:solidFill>
                <a:latin typeface="Raleway"/>
                <a:ea typeface="Raleway"/>
                <a:cs typeface="Raleway"/>
                <a:sym typeface="Raleway"/>
              </a:rPr>
              <a:t>$</a:t>
            </a:r>
            <a:endParaRPr sz="20000">
              <a:solidFill>
                <a:srgbClr val="FF0000"/>
              </a:solidFill>
              <a:latin typeface="Raleway"/>
              <a:ea typeface="Raleway"/>
              <a:cs typeface="Raleway"/>
              <a:sym typeface="Raleway"/>
            </a:endParaRPr>
          </a:p>
        </p:txBody>
      </p:sp>
      <p:sp>
        <p:nvSpPr>
          <p:cNvPr id="165" name="Google Shape;165;p13"/>
          <p:cNvSpPr/>
          <p:nvPr/>
        </p:nvSpPr>
        <p:spPr>
          <a:xfrm rot="5400000">
            <a:off x="2535384" y="35224481"/>
            <a:ext cx="2597100" cy="1577400"/>
          </a:xfrm>
          <a:prstGeom prst="rightArrow">
            <a:avLst>
              <a:gd fmla="val 21052"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13729225" y="35459293"/>
            <a:ext cx="2074500" cy="1107600"/>
          </a:xfrm>
          <a:prstGeom prst="rightArrow">
            <a:avLst>
              <a:gd fmla="val 21052" name="adj1"/>
              <a:gd fmla="val 50000" name="adj2"/>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13"/>
          <p:cNvPicPr preferRelativeResize="0"/>
          <p:nvPr/>
        </p:nvPicPr>
        <p:blipFill>
          <a:blip r:embed="rId27">
            <a:alphaModFix/>
          </a:blip>
          <a:stretch>
            <a:fillRect/>
          </a:stretch>
        </p:blipFill>
        <p:spPr>
          <a:xfrm>
            <a:off x="1691483" y="38057338"/>
            <a:ext cx="2940100" cy="2940098"/>
          </a:xfrm>
          <a:prstGeom prst="rect">
            <a:avLst/>
          </a:prstGeom>
          <a:noFill/>
          <a:ln>
            <a:noFill/>
          </a:ln>
        </p:spPr>
      </p:pic>
      <p:sp>
        <p:nvSpPr>
          <p:cNvPr id="168" name="Google Shape;168;p13"/>
          <p:cNvSpPr txBox="1"/>
          <p:nvPr/>
        </p:nvSpPr>
        <p:spPr>
          <a:xfrm>
            <a:off x="1691474" y="38746236"/>
            <a:ext cx="2940000" cy="12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434343"/>
                </a:solidFill>
                <a:latin typeface="Courier New"/>
                <a:ea typeface="Courier New"/>
                <a:cs typeface="Courier New"/>
                <a:sym typeface="Courier New"/>
              </a:rPr>
              <a:t> 1 0 1 1 0 </a:t>
            </a:r>
            <a:endParaRPr b="1" sz="3000">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US" sz="3000">
                <a:solidFill>
                  <a:srgbClr val="434343"/>
                </a:solidFill>
                <a:latin typeface="Courier New"/>
                <a:ea typeface="Courier New"/>
                <a:cs typeface="Courier New"/>
                <a:sym typeface="Courier New"/>
              </a:rPr>
              <a:t>0 1 1 1 1 1</a:t>
            </a:r>
            <a:endParaRPr b="1" sz="3000">
              <a:solidFill>
                <a:srgbClr val="434343"/>
              </a:solidFill>
              <a:latin typeface="Courier New"/>
              <a:ea typeface="Courier New"/>
              <a:cs typeface="Courier New"/>
              <a:sym typeface="Courier New"/>
            </a:endParaRPr>
          </a:p>
        </p:txBody>
      </p:sp>
      <p:sp>
        <p:nvSpPr>
          <p:cNvPr id="169" name="Google Shape;169;p13"/>
          <p:cNvSpPr/>
          <p:nvPr/>
        </p:nvSpPr>
        <p:spPr>
          <a:xfrm>
            <a:off x="4856264" y="38886401"/>
            <a:ext cx="2260200" cy="1107600"/>
          </a:xfrm>
          <a:prstGeom prst="rightArrow">
            <a:avLst>
              <a:gd fmla="val 21052" name="adj1"/>
              <a:gd fmla="val 50000" name="adj2"/>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13"/>
          <p:cNvPicPr preferRelativeResize="0"/>
          <p:nvPr/>
        </p:nvPicPr>
        <p:blipFill>
          <a:blip r:embed="rId28">
            <a:alphaModFix/>
          </a:blip>
          <a:stretch>
            <a:fillRect/>
          </a:stretch>
        </p:blipFill>
        <p:spPr>
          <a:xfrm>
            <a:off x="7981112" y="38433229"/>
            <a:ext cx="2188371" cy="2188369"/>
          </a:xfrm>
          <a:prstGeom prst="rect">
            <a:avLst/>
          </a:prstGeom>
          <a:noFill/>
          <a:ln>
            <a:noFill/>
          </a:ln>
        </p:spPr>
      </p:pic>
      <p:pic>
        <p:nvPicPr>
          <p:cNvPr id="171" name="Google Shape;171;p13"/>
          <p:cNvPicPr preferRelativeResize="0"/>
          <p:nvPr/>
        </p:nvPicPr>
        <p:blipFill>
          <a:blip r:embed="rId29">
            <a:alphaModFix/>
          </a:blip>
          <a:stretch>
            <a:fillRect/>
          </a:stretch>
        </p:blipFill>
        <p:spPr>
          <a:xfrm>
            <a:off x="16301065" y="38146623"/>
            <a:ext cx="2940100" cy="2940035"/>
          </a:xfrm>
          <a:prstGeom prst="rect">
            <a:avLst/>
          </a:prstGeom>
          <a:noFill/>
          <a:ln>
            <a:noFill/>
          </a:ln>
        </p:spPr>
      </p:pic>
      <p:pic>
        <p:nvPicPr>
          <p:cNvPr id="172" name="Google Shape;172;p13"/>
          <p:cNvPicPr preferRelativeResize="0"/>
          <p:nvPr/>
        </p:nvPicPr>
        <p:blipFill>
          <a:blip r:embed="rId30">
            <a:alphaModFix/>
          </a:blip>
          <a:stretch>
            <a:fillRect/>
          </a:stretch>
        </p:blipFill>
        <p:spPr>
          <a:xfrm>
            <a:off x="10679176" y="38356964"/>
            <a:ext cx="2340912" cy="2340910"/>
          </a:xfrm>
          <a:prstGeom prst="rect">
            <a:avLst/>
          </a:prstGeom>
          <a:noFill/>
          <a:ln>
            <a:noFill/>
          </a:ln>
        </p:spPr>
      </p:pic>
      <p:sp>
        <p:nvSpPr>
          <p:cNvPr id="173" name="Google Shape;173;p13"/>
          <p:cNvSpPr/>
          <p:nvPr/>
        </p:nvSpPr>
        <p:spPr>
          <a:xfrm>
            <a:off x="13729225" y="39049605"/>
            <a:ext cx="2074500" cy="1107600"/>
          </a:xfrm>
          <a:prstGeom prst="rightArrow">
            <a:avLst>
              <a:gd fmla="val 21052" name="adj1"/>
              <a:gd fmla="val 50000" name="adj2"/>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txBox="1"/>
          <p:nvPr/>
        </p:nvSpPr>
        <p:spPr>
          <a:xfrm>
            <a:off x="11266666" y="38523019"/>
            <a:ext cx="23406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AB40"/>
                </a:solidFill>
                <a:latin typeface="Avenir"/>
                <a:ea typeface="Avenir"/>
                <a:cs typeface="Avenir"/>
                <a:sym typeface="Avenir"/>
              </a:rPr>
              <a:t>Σ % + #</a:t>
            </a:r>
            <a:endParaRPr b="1">
              <a:solidFill>
                <a:srgbClr val="FFAB40"/>
              </a:solidFill>
              <a:latin typeface="Avenir"/>
              <a:ea typeface="Avenir"/>
              <a:cs typeface="Avenir"/>
              <a:sym typeface="Avenir"/>
            </a:endParaRPr>
          </a:p>
        </p:txBody>
      </p:sp>
      <p:pic>
        <p:nvPicPr>
          <p:cNvPr id="175" name="Google Shape;175;p13"/>
          <p:cNvPicPr preferRelativeResize="0"/>
          <p:nvPr/>
        </p:nvPicPr>
        <p:blipFill>
          <a:blip r:embed="rId31">
            <a:alphaModFix amt="56000"/>
          </a:blip>
          <a:stretch>
            <a:fillRect/>
          </a:stretch>
        </p:blipFill>
        <p:spPr>
          <a:xfrm>
            <a:off x="16265083" y="36501595"/>
            <a:ext cx="2121550" cy="795580"/>
          </a:xfrm>
          <a:prstGeom prst="rect">
            <a:avLst/>
          </a:prstGeom>
          <a:noFill/>
          <a:ln>
            <a:noFill/>
          </a:ln>
        </p:spPr>
      </p:pic>
      <p:pic>
        <p:nvPicPr>
          <p:cNvPr id="176" name="Google Shape;176;p13"/>
          <p:cNvPicPr preferRelativeResize="0"/>
          <p:nvPr/>
        </p:nvPicPr>
        <p:blipFill>
          <a:blip r:embed="rId32">
            <a:alphaModFix amt="42000"/>
          </a:blip>
          <a:stretch>
            <a:fillRect/>
          </a:stretch>
        </p:blipFill>
        <p:spPr>
          <a:xfrm>
            <a:off x="18266431" y="34763033"/>
            <a:ext cx="1060775" cy="2386741"/>
          </a:xfrm>
          <a:prstGeom prst="rect">
            <a:avLst/>
          </a:prstGeom>
          <a:noFill/>
          <a:ln>
            <a:noFill/>
          </a:ln>
        </p:spPr>
      </p:pic>
      <p:pic>
        <p:nvPicPr>
          <p:cNvPr id="177" name="Google Shape;177;p13"/>
          <p:cNvPicPr preferRelativeResize="0"/>
          <p:nvPr/>
        </p:nvPicPr>
        <p:blipFill>
          <a:blip r:embed="rId33">
            <a:alphaModFix amt="45000"/>
          </a:blip>
          <a:stretch>
            <a:fillRect/>
          </a:stretch>
        </p:blipFill>
        <p:spPr>
          <a:xfrm>
            <a:off x="16393263" y="34959104"/>
            <a:ext cx="1865191" cy="1501799"/>
          </a:xfrm>
          <a:prstGeom prst="rect">
            <a:avLst/>
          </a:prstGeom>
          <a:noFill/>
          <a:ln>
            <a:noFill/>
          </a:ln>
        </p:spPr>
      </p:pic>
      <p:sp>
        <p:nvSpPr>
          <p:cNvPr id="178" name="Google Shape;178;p13"/>
          <p:cNvSpPr txBox="1"/>
          <p:nvPr/>
        </p:nvSpPr>
        <p:spPr>
          <a:xfrm>
            <a:off x="473200" y="41259000"/>
            <a:ext cx="19194300" cy="2188500"/>
          </a:xfrm>
          <a:prstGeom prst="rect">
            <a:avLst/>
          </a:prstGeom>
          <a:noFill/>
          <a:ln>
            <a:noFill/>
          </a:ln>
        </p:spPr>
        <p:txBody>
          <a:bodyPr anchorCtr="0" anchor="t" bIns="91450" lIns="91450" spcFirstLastPara="1" rIns="91450" wrap="square" tIns="91450">
            <a:noAutofit/>
          </a:bodyPr>
          <a:lstStyle/>
          <a:p>
            <a:pPr indent="0" lvl="0" marL="0" rtl="0" algn="just">
              <a:lnSpc>
                <a:spcPct val="100000"/>
              </a:lnSpc>
              <a:spcBef>
                <a:spcPts val="0"/>
              </a:spcBef>
              <a:spcAft>
                <a:spcPts val="0"/>
              </a:spcAft>
              <a:buClr>
                <a:schemeClr val="dk1"/>
              </a:buClr>
              <a:buSzPts val="1100"/>
              <a:buFont typeface="Arial"/>
              <a:buNone/>
            </a:pPr>
            <a:r>
              <a:rPr b="1" lang="en-US" sz="2600">
                <a:solidFill>
                  <a:schemeClr val="dk1"/>
                </a:solidFill>
                <a:latin typeface="Avenir"/>
                <a:ea typeface="Avenir"/>
                <a:cs typeface="Avenir"/>
                <a:sym typeface="Avenir"/>
              </a:rPr>
              <a:t>Top: We seek to create low-cost air quality sensors to make them ubiquitous, indoors and outdoors, creating a wide-ranging, fine-scale sensor network that enables fine-scale personal quality mapping.</a:t>
            </a:r>
            <a:endParaRPr b="1" sz="2600">
              <a:solidFill>
                <a:schemeClr val="dk1"/>
              </a:solidFill>
              <a:latin typeface="Avenir"/>
              <a:ea typeface="Avenir"/>
              <a:cs typeface="Avenir"/>
              <a:sym typeface="Avenir"/>
            </a:endParaRPr>
          </a:p>
          <a:p>
            <a:pPr indent="0" lvl="0" marL="0" rtl="0" algn="just">
              <a:lnSpc>
                <a:spcPct val="100000"/>
              </a:lnSpc>
              <a:spcBef>
                <a:spcPts val="0"/>
              </a:spcBef>
              <a:spcAft>
                <a:spcPts val="0"/>
              </a:spcAft>
              <a:buClr>
                <a:schemeClr val="dk1"/>
              </a:buClr>
              <a:buSzPts val="1100"/>
              <a:buFont typeface="Arial"/>
              <a:buNone/>
            </a:pPr>
            <a:r>
              <a:rPr b="1" lang="en-US" sz="2600">
                <a:solidFill>
                  <a:schemeClr val="dk1"/>
                </a:solidFill>
                <a:latin typeface="Avenir"/>
                <a:ea typeface="Avenir"/>
                <a:cs typeface="Avenir"/>
                <a:sym typeface="Avenir"/>
              </a:rPr>
              <a:t>Bottom: Using the cloud, personal and mobile devices transform into personal health decision making tools that factor medical advice and regional data into recommendations for each user.</a:t>
            </a:r>
            <a:endParaRPr b="1" sz="2600">
              <a:solidFill>
                <a:schemeClr val="dk1"/>
              </a:solidFill>
              <a:latin typeface="Avenir"/>
              <a:ea typeface="Avenir"/>
              <a:cs typeface="Avenir"/>
              <a:sym typeface="Avenir"/>
            </a:endParaRPr>
          </a:p>
        </p:txBody>
      </p:sp>
      <p:sp>
        <p:nvSpPr>
          <p:cNvPr id="179" name="Google Shape;179;p13"/>
          <p:cNvSpPr/>
          <p:nvPr/>
        </p:nvSpPr>
        <p:spPr>
          <a:xfrm>
            <a:off x="23962186" y="36648472"/>
            <a:ext cx="2464128" cy="1376028"/>
          </a:xfrm>
          <a:prstGeom prst="cloud">
            <a:avLst/>
          </a:prstGeom>
          <a:solidFill>
            <a:srgbClr val="FFAB40"/>
          </a:solidFill>
          <a:ln cap="flat" cmpd="sng" w="952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Avenir"/>
                <a:ea typeface="Avenir"/>
                <a:cs typeface="Avenir"/>
                <a:sym typeface="Avenir"/>
              </a:rPr>
              <a:t>CO</a:t>
            </a:r>
            <a:r>
              <a:rPr b="1" baseline="-25000" lang="en-US" sz="4000">
                <a:solidFill>
                  <a:srgbClr val="FFFFFF"/>
                </a:solidFill>
                <a:latin typeface="Avenir"/>
                <a:ea typeface="Avenir"/>
                <a:cs typeface="Avenir"/>
                <a:sym typeface="Avenir"/>
              </a:rPr>
              <a:t>2</a:t>
            </a:r>
            <a:endParaRPr b="1" baseline="-25000" sz="4000">
              <a:solidFill>
                <a:srgbClr val="FFFFFF"/>
              </a:solidFill>
              <a:latin typeface="Avenir"/>
              <a:ea typeface="Avenir"/>
              <a:cs typeface="Avenir"/>
              <a:sym typeface="Avenir"/>
            </a:endParaRPr>
          </a:p>
        </p:txBody>
      </p:sp>
      <p:sp>
        <p:nvSpPr>
          <p:cNvPr id="180" name="Google Shape;180;p13"/>
          <p:cNvSpPr/>
          <p:nvPr/>
        </p:nvSpPr>
        <p:spPr>
          <a:xfrm>
            <a:off x="27176327" y="36648450"/>
            <a:ext cx="2464128" cy="1376028"/>
          </a:xfrm>
          <a:prstGeom prst="cloud">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Avenir"/>
                <a:ea typeface="Avenir"/>
                <a:cs typeface="Avenir"/>
                <a:sym typeface="Avenir"/>
              </a:rPr>
              <a:t>PM</a:t>
            </a:r>
            <a:endParaRPr b="1" baseline="-25000" sz="4000">
              <a:solidFill>
                <a:srgbClr val="FFFFFF"/>
              </a:solidFill>
              <a:latin typeface="Avenir"/>
              <a:ea typeface="Avenir"/>
              <a:cs typeface="Avenir"/>
              <a:sym typeface="Avenir"/>
            </a:endParaRPr>
          </a:p>
        </p:txBody>
      </p:sp>
      <p:sp>
        <p:nvSpPr>
          <p:cNvPr id="181" name="Google Shape;181;p13"/>
          <p:cNvSpPr/>
          <p:nvPr/>
        </p:nvSpPr>
        <p:spPr>
          <a:xfrm>
            <a:off x="20724672" y="36648478"/>
            <a:ext cx="2464128" cy="1376028"/>
          </a:xfrm>
          <a:prstGeom prst="cloud">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Avenir"/>
                <a:ea typeface="Avenir"/>
                <a:cs typeface="Avenir"/>
                <a:sym typeface="Avenir"/>
              </a:rPr>
              <a:t>VOC</a:t>
            </a:r>
            <a:endParaRPr b="1" baseline="-25000" sz="4000">
              <a:solidFill>
                <a:srgbClr val="FFFFFF"/>
              </a:solidFill>
              <a:latin typeface="Avenir"/>
              <a:ea typeface="Avenir"/>
              <a:cs typeface="Avenir"/>
              <a:sym typeface="Avenir"/>
            </a:endParaRPr>
          </a:p>
        </p:txBody>
      </p:sp>
      <p:pic>
        <p:nvPicPr>
          <p:cNvPr descr="water-drop.png" id="182" name="Google Shape;182;p13"/>
          <p:cNvPicPr preferRelativeResize="0"/>
          <p:nvPr/>
        </p:nvPicPr>
        <p:blipFill>
          <a:blip r:embed="rId34">
            <a:alphaModFix/>
          </a:blip>
          <a:stretch>
            <a:fillRect/>
          </a:stretch>
        </p:blipFill>
        <p:spPr>
          <a:xfrm>
            <a:off x="33911776" y="36501619"/>
            <a:ext cx="1816087" cy="1816068"/>
          </a:xfrm>
          <a:prstGeom prst="rect">
            <a:avLst/>
          </a:prstGeom>
          <a:noFill/>
          <a:ln>
            <a:noFill/>
          </a:ln>
        </p:spPr>
      </p:pic>
      <p:pic>
        <p:nvPicPr>
          <p:cNvPr descr="temperature.png" id="183" name="Google Shape;183;p13"/>
          <p:cNvPicPr preferRelativeResize="0"/>
          <p:nvPr/>
        </p:nvPicPr>
        <p:blipFill>
          <a:blip r:embed="rId35">
            <a:alphaModFix/>
          </a:blip>
          <a:stretch>
            <a:fillRect/>
          </a:stretch>
        </p:blipFill>
        <p:spPr>
          <a:xfrm>
            <a:off x="31076249" y="36501600"/>
            <a:ext cx="1816087" cy="1816068"/>
          </a:xfrm>
          <a:prstGeom prst="rect">
            <a:avLst/>
          </a:prstGeom>
          <a:noFill/>
          <a:ln>
            <a:noFill/>
          </a:ln>
        </p:spPr>
      </p:pic>
      <p:pic>
        <p:nvPicPr>
          <p:cNvPr descr="geolocalization.png" id="184" name="Google Shape;184;p13"/>
          <p:cNvPicPr preferRelativeResize="0"/>
          <p:nvPr/>
        </p:nvPicPr>
        <p:blipFill>
          <a:blip r:embed="rId36">
            <a:alphaModFix/>
          </a:blip>
          <a:stretch>
            <a:fillRect/>
          </a:stretch>
        </p:blipFill>
        <p:spPr>
          <a:xfrm>
            <a:off x="36344249" y="36501626"/>
            <a:ext cx="1816087" cy="1816068"/>
          </a:xfrm>
          <a:prstGeom prst="rect">
            <a:avLst/>
          </a:prstGeom>
          <a:noFill/>
          <a:ln>
            <a:noFill/>
          </a:ln>
        </p:spPr>
      </p:pic>
      <p:pic>
        <p:nvPicPr>
          <p:cNvPr descr="Screen Shot 2017-10-25 at 1.30.13 PM.png" id="185" name="Google Shape;185;p13"/>
          <p:cNvPicPr preferRelativeResize="0"/>
          <p:nvPr/>
        </p:nvPicPr>
        <p:blipFill rotWithShape="1">
          <a:blip r:embed="rId37">
            <a:alphaModFix/>
          </a:blip>
          <a:srcRect b="-9" l="0" r="60489" t="5509"/>
          <a:stretch/>
        </p:blipFill>
        <p:spPr>
          <a:xfrm>
            <a:off x="20987324" y="38309000"/>
            <a:ext cx="2119925" cy="2119872"/>
          </a:xfrm>
          <a:prstGeom prst="rect">
            <a:avLst/>
          </a:prstGeom>
          <a:noFill/>
          <a:ln>
            <a:noFill/>
          </a:ln>
        </p:spPr>
      </p:pic>
      <p:sp>
        <p:nvSpPr>
          <p:cNvPr id="186" name="Google Shape;186;p13"/>
          <p:cNvSpPr txBox="1"/>
          <p:nvPr/>
        </p:nvSpPr>
        <p:spPr>
          <a:xfrm>
            <a:off x="34183563" y="36943821"/>
            <a:ext cx="1203900" cy="14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EEEEEE"/>
                </a:solidFill>
                <a:latin typeface="Raleway"/>
                <a:ea typeface="Raleway"/>
                <a:cs typeface="Raleway"/>
                <a:sym typeface="Raleway"/>
              </a:rPr>
              <a:t>%</a:t>
            </a:r>
            <a:endParaRPr b="1" sz="2000">
              <a:solidFill>
                <a:srgbClr val="EEEEEE"/>
              </a:solidFill>
              <a:latin typeface="Raleway"/>
              <a:ea typeface="Raleway"/>
              <a:cs typeface="Raleway"/>
              <a:sym typeface="Raleway"/>
            </a:endParaRPr>
          </a:p>
        </p:txBody>
      </p:sp>
      <p:pic>
        <p:nvPicPr>
          <p:cNvPr descr="Screen Shot 2017-10-25 at 1.33.52 PM.png" id="187" name="Google Shape;187;p13"/>
          <p:cNvPicPr preferRelativeResize="0"/>
          <p:nvPr/>
        </p:nvPicPr>
        <p:blipFill rotWithShape="1">
          <a:blip r:embed="rId38">
            <a:alphaModFix/>
          </a:blip>
          <a:srcRect b="7227" l="9272" r="1822" t="10168"/>
          <a:stretch/>
        </p:blipFill>
        <p:spPr>
          <a:xfrm>
            <a:off x="27399747" y="38486038"/>
            <a:ext cx="2503400" cy="1949283"/>
          </a:xfrm>
          <a:prstGeom prst="rect">
            <a:avLst/>
          </a:prstGeom>
          <a:noFill/>
          <a:ln>
            <a:noFill/>
          </a:ln>
        </p:spPr>
      </p:pic>
      <p:pic>
        <p:nvPicPr>
          <p:cNvPr descr="1200px-Fermi_Gamma-ray_Space_Telescope_(transparent).png" id="188" name="Google Shape;188;p13"/>
          <p:cNvPicPr preferRelativeResize="0"/>
          <p:nvPr/>
        </p:nvPicPr>
        <p:blipFill>
          <a:blip r:embed="rId39">
            <a:alphaModFix/>
          </a:blip>
          <a:stretch>
            <a:fillRect/>
          </a:stretch>
        </p:blipFill>
        <p:spPr>
          <a:xfrm>
            <a:off x="36298630" y="38819034"/>
            <a:ext cx="2119920" cy="1576516"/>
          </a:xfrm>
          <a:prstGeom prst="rect">
            <a:avLst/>
          </a:prstGeom>
          <a:noFill/>
          <a:ln>
            <a:noFill/>
          </a:ln>
        </p:spPr>
      </p:pic>
      <p:sp>
        <p:nvSpPr>
          <p:cNvPr id="189" name="Google Shape;189;p13"/>
          <p:cNvSpPr txBox="1"/>
          <p:nvPr/>
        </p:nvSpPr>
        <p:spPr>
          <a:xfrm>
            <a:off x="20282267" y="40896059"/>
            <a:ext cx="5225700" cy="1065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US" sz="3000">
                <a:solidFill>
                  <a:schemeClr val="dk1"/>
                </a:solidFill>
                <a:latin typeface="Avenir"/>
                <a:ea typeface="Avenir"/>
                <a:cs typeface="Avenir"/>
                <a:sym typeface="Avenir"/>
              </a:rPr>
              <a:t>SparkFun Air Quality Sensor</a:t>
            </a:r>
            <a:endParaRPr sz="3000">
              <a:solidFill>
                <a:schemeClr val="dk1"/>
              </a:solidFill>
              <a:latin typeface="Avenir"/>
              <a:ea typeface="Avenir"/>
              <a:cs typeface="Avenir"/>
              <a:sym typeface="Avenir"/>
            </a:endParaRPr>
          </a:p>
          <a:p>
            <a:pPr indent="0" lvl="0" marL="0" rtl="0" algn="l">
              <a:lnSpc>
                <a:spcPct val="110000"/>
              </a:lnSpc>
              <a:spcBef>
                <a:spcPts val="0"/>
              </a:spcBef>
              <a:spcAft>
                <a:spcPts val="0"/>
              </a:spcAft>
              <a:buClr>
                <a:srgbClr val="000000"/>
              </a:buClr>
              <a:buSzPts val="1100"/>
              <a:buFont typeface="Arial"/>
              <a:buNone/>
            </a:pPr>
            <a:r>
              <a:rPr lang="en-US" sz="3000">
                <a:solidFill>
                  <a:schemeClr val="dk1"/>
                </a:solidFill>
                <a:latin typeface="Avenir"/>
                <a:ea typeface="Avenir"/>
                <a:cs typeface="Avenir"/>
                <a:sym typeface="Avenir"/>
              </a:rPr>
              <a:t>Breakout Model # CCS811</a:t>
            </a:r>
            <a:endParaRPr sz="3000">
              <a:solidFill>
                <a:schemeClr val="dk1"/>
              </a:solidFill>
              <a:latin typeface="Avenir"/>
              <a:ea typeface="Avenir"/>
              <a:cs typeface="Avenir"/>
              <a:sym typeface="Avenir"/>
            </a:endParaRPr>
          </a:p>
          <a:p>
            <a:pPr indent="0" lvl="0" marL="0" rtl="0" algn="l">
              <a:lnSpc>
                <a:spcPct val="110000"/>
              </a:lnSpc>
              <a:spcBef>
                <a:spcPts val="0"/>
              </a:spcBef>
              <a:spcAft>
                <a:spcPts val="0"/>
              </a:spcAft>
              <a:buClr>
                <a:srgbClr val="000000"/>
              </a:buClr>
              <a:buSzPts val="1100"/>
              <a:buFont typeface="Arial"/>
              <a:buNone/>
            </a:pPr>
            <a:br>
              <a:rPr lang="en-US" sz="3000">
                <a:solidFill>
                  <a:schemeClr val="dk1"/>
                </a:solidFill>
                <a:latin typeface="Avenir"/>
                <a:ea typeface="Avenir"/>
                <a:cs typeface="Avenir"/>
                <a:sym typeface="Avenir"/>
              </a:rPr>
            </a:br>
            <a:endParaRPr sz="3000">
              <a:solidFill>
                <a:schemeClr val="dk1"/>
              </a:solidFill>
              <a:latin typeface="Avenir"/>
              <a:ea typeface="Avenir"/>
              <a:cs typeface="Avenir"/>
              <a:sym typeface="Avenir"/>
            </a:endParaRPr>
          </a:p>
          <a:p>
            <a:pPr indent="0" lvl="0" marL="0" rtl="0" algn="l">
              <a:spcBef>
                <a:spcPts val="0"/>
              </a:spcBef>
              <a:spcAft>
                <a:spcPts val="0"/>
              </a:spcAft>
              <a:buNone/>
            </a:pPr>
            <a:r>
              <a:t/>
            </a:r>
            <a:endParaRPr sz="3000">
              <a:solidFill>
                <a:schemeClr val="dk1"/>
              </a:solidFill>
              <a:latin typeface="Avenir"/>
              <a:ea typeface="Avenir"/>
              <a:cs typeface="Avenir"/>
              <a:sym typeface="Avenir"/>
            </a:endParaRPr>
          </a:p>
        </p:txBody>
      </p:sp>
      <p:sp>
        <p:nvSpPr>
          <p:cNvPr id="190" name="Google Shape;190;p13"/>
          <p:cNvSpPr txBox="1"/>
          <p:nvPr/>
        </p:nvSpPr>
        <p:spPr>
          <a:xfrm>
            <a:off x="25728800" y="40896050"/>
            <a:ext cx="4408200" cy="1065000"/>
          </a:xfrm>
          <a:prstGeom prst="rect">
            <a:avLst/>
          </a:prstGeom>
          <a:noFill/>
          <a:ln>
            <a:noFill/>
          </a:ln>
        </p:spPr>
        <p:txBody>
          <a:bodyPr anchorCtr="0" anchor="t" bIns="91425" lIns="91425" spcFirstLastPara="1" rIns="91425" wrap="square" tIns="91425">
            <a:noAutofit/>
          </a:bodyPr>
          <a:lstStyle/>
          <a:p>
            <a:pPr indent="0" lvl="0" marL="139700" marR="139700" rtl="0" algn="l">
              <a:lnSpc>
                <a:spcPct val="115000"/>
              </a:lnSpc>
              <a:spcBef>
                <a:spcPts val="0"/>
              </a:spcBef>
              <a:spcAft>
                <a:spcPts val="0"/>
              </a:spcAft>
              <a:buClr>
                <a:srgbClr val="000000"/>
              </a:buClr>
              <a:buSzPts val="1100"/>
              <a:buFont typeface="Arial"/>
              <a:buNone/>
            </a:pPr>
            <a:r>
              <a:rPr lang="en-US" sz="3000">
                <a:solidFill>
                  <a:schemeClr val="dk1"/>
                </a:solidFill>
                <a:latin typeface="Avenir"/>
                <a:ea typeface="Avenir"/>
                <a:cs typeface="Avenir"/>
                <a:sym typeface="Avenir"/>
              </a:rPr>
              <a:t>Amphenol Advanced Sensors SM-PWM-01C</a:t>
            </a:r>
            <a:endParaRPr sz="3000">
              <a:solidFill>
                <a:schemeClr val="dk1"/>
              </a:solidFill>
              <a:latin typeface="Avenir"/>
              <a:ea typeface="Avenir"/>
              <a:cs typeface="Avenir"/>
              <a:sym typeface="Avenir"/>
            </a:endParaRPr>
          </a:p>
          <a:p>
            <a:pPr indent="0" lvl="0" marL="0" rtl="0" algn="l">
              <a:spcBef>
                <a:spcPts val="0"/>
              </a:spcBef>
              <a:spcAft>
                <a:spcPts val="0"/>
              </a:spcAft>
              <a:buNone/>
            </a:pPr>
            <a:r>
              <a:t/>
            </a:r>
            <a:endParaRPr sz="3000">
              <a:solidFill>
                <a:schemeClr val="dk1"/>
              </a:solidFill>
              <a:latin typeface="Avenir"/>
              <a:ea typeface="Avenir"/>
              <a:cs typeface="Avenir"/>
              <a:sym typeface="Avenir"/>
            </a:endParaRPr>
          </a:p>
        </p:txBody>
      </p:sp>
      <p:sp>
        <p:nvSpPr>
          <p:cNvPr id="191" name="Google Shape;191;p13"/>
          <p:cNvSpPr txBox="1"/>
          <p:nvPr/>
        </p:nvSpPr>
        <p:spPr>
          <a:xfrm>
            <a:off x="30718968" y="40896882"/>
            <a:ext cx="5225700" cy="10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3000">
                <a:solidFill>
                  <a:schemeClr val="dk1"/>
                </a:solidFill>
                <a:latin typeface="Avenir"/>
                <a:ea typeface="Avenir"/>
                <a:cs typeface="Avenir"/>
                <a:sym typeface="Avenir"/>
              </a:rPr>
              <a:t>SparkFun Humidity and Temperature Sensor HIH6130 </a:t>
            </a:r>
            <a:endParaRPr sz="3000">
              <a:solidFill>
                <a:schemeClr val="dk1"/>
              </a:solidFill>
              <a:latin typeface="Avenir"/>
              <a:ea typeface="Avenir"/>
              <a:cs typeface="Avenir"/>
              <a:sym typeface="Avenir"/>
            </a:endParaRPr>
          </a:p>
          <a:p>
            <a:pPr indent="0" lvl="0" marL="0" rtl="0" algn="l">
              <a:spcBef>
                <a:spcPts val="0"/>
              </a:spcBef>
              <a:spcAft>
                <a:spcPts val="0"/>
              </a:spcAft>
              <a:buNone/>
            </a:pPr>
            <a:r>
              <a:t/>
            </a:r>
            <a:endParaRPr sz="3000">
              <a:solidFill>
                <a:schemeClr val="dk1"/>
              </a:solidFill>
              <a:latin typeface="Avenir"/>
              <a:ea typeface="Avenir"/>
              <a:cs typeface="Avenir"/>
              <a:sym typeface="Avenir"/>
            </a:endParaRPr>
          </a:p>
        </p:txBody>
      </p:sp>
      <p:sp>
        <p:nvSpPr>
          <p:cNvPr id="192" name="Google Shape;192;p13"/>
          <p:cNvSpPr txBox="1"/>
          <p:nvPr/>
        </p:nvSpPr>
        <p:spPr>
          <a:xfrm>
            <a:off x="36149041" y="40896882"/>
            <a:ext cx="3152400" cy="10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latin typeface="Avenir"/>
                <a:ea typeface="Avenir"/>
                <a:cs typeface="Avenir"/>
                <a:sym typeface="Avenir"/>
              </a:rPr>
              <a:t>In-Built Geoloc </a:t>
            </a:r>
            <a:endParaRPr sz="3000">
              <a:solidFill>
                <a:schemeClr val="dk1"/>
              </a:solidFill>
              <a:latin typeface="Avenir"/>
              <a:ea typeface="Avenir"/>
              <a:cs typeface="Avenir"/>
              <a:sym typeface="Avenir"/>
            </a:endParaRPr>
          </a:p>
          <a:p>
            <a:pPr indent="0" lvl="0" marL="0" rtl="0" algn="l">
              <a:spcBef>
                <a:spcPts val="0"/>
              </a:spcBef>
              <a:spcAft>
                <a:spcPts val="0"/>
              </a:spcAft>
              <a:buNone/>
            </a:pPr>
            <a:r>
              <a:rPr lang="en-US" sz="3000">
                <a:solidFill>
                  <a:schemeClr val="dk1"/>
                </a:solidFill>
                <a:latin typeface="Avenir"/>
                <a:ea typeface="Avenir"/>
                <a:cs typeface="Avenir"/>
                <a:sym typeface="Avenir"/>
              </a:rPr>
              <a:t>&amp; Satellite Data</a:t>
            </a:r>
            <a:endParaRPr sz="3000">
              <a:solidFill>
                <a:schemeClr val="dk1"/>
              </a:solidFill>
              <a:latin typeface="Avenir"/>
              <a:ea typeface="Avenir"/>
              <a:cs typeface="Avenir"/>
              <a:sym typeface="Avenir"/>
            </a:endParaRPr>
          </a:p>
        </p:txBody>
      </p:sp>
      <p:pic>
        <p:nvPicPr>
          <p:cNvPr id="193" name="Google Shape;193;p13"/>
          <p:cNvPicPr preferRelativeResize="0"/>
          <p:nvPr/>
        </p:nvPicPr>
        <p:blipFill>
          <a:blip r:embed="rId40">
            <a:alphaModFix/>
          </a:blip>
          <a:stretch>
            <a:fillRect/>
          </a:stretch>
        </p:blipFill>
        <p:spPr>
          <a:xfrm>
            <a:off x="31007974" y="38740393"/>
            <a:ext cx="2264431" cy="1733771"/>
          </a:xfrm>
          <a:prstGeom prst="rect">
            <a:avLst/>
          </a:prstGeom>
          <a:noFill/>
          <a:ln>
            <a:noFill/>
          </a:ln>
        </p:spPr>
      </p:pic>
      <p:sp>
        <p:nvSpPr>
          <p:cNvPr id="194" name="Google Shape;194;p13"/>
          <p:cNvSpPr txBox="1"/>
          <p:nvPr/>
        </p:nvSpPr>
        <p:spPr>
          <a:xfrm>
            <a:off x="20472173" y="33936881"/>
            <a:ext cx="18399900" cy="1794000"/>
          </a:xfrm>
          <a:prstGeom prst="rect">
            <a:avLst/>
          </a:prstGeom>
          <a:solidFill>
            <a:srgbClr val="0097A7"/>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b="1" lang="en-US" sz="4800">
                <a:solidFill>
                  <a:srgbClr val="FFAB40"/>
                </a:solidFill>
                <a:latin typeface="Avenir"/>
                <a:ea typeface="Avenir"/>
                <a:cs typeface="Avenir"/>
                <a:sym typeface="Avenir"/>
              </a:rPr>
              <a:t>SENSOR DEVICES</a:t>
            </a:r>
            <a:endParaRPr b="1" sz="4800">
              <a:solidFill>
                <a:srgbClr val="FFAB40"/>
              </a:solidFill>
              <a:latin typeface="Avenir"/>
              <a:ea typeface="Avenir"/>
              <a:cs typeface="Avenir"/>
              <a:sym typeface="Avenir"/>
            </a:endParaRPr>
          </a:p>
        </p:txBody>
      </p:sp>
      <p:pic>
        <p:nvPicPr>
          <p:cNvPr descr="Screen Shot 2017-10-25 at 1.30.13 PM.png" id="195" name="Google Shape;195;p13"/>
          <p:cNvPicPr preferRelativeResize="0"/>
          <p:nvPr/>
        </p:nvPicPr>
        <p:blipFill rotWithShape="1">
          <a:blip r:embed="rId37">
            <a:alphaModFix/>
          </a:blip>
          <a:srcRect b="-9" l="0" r="60489" t="5509"/>
          <a:stretch/>
        </p:blipFill>
        <p:spPr>
          <a:xfrm>
            <a:off x="24098762" y="38400338"/>
            <a:ext cx="2119925" cy="2119872"/>
          </a:xfrm>
          <a:prstGeom prst="rect">
            <a:avLst/>
          </a:prstGeom>
          <a:noFill/>
          <a:ln>
            <a:noFill/>
          </a:ln>
        </p:spPr>
      </p:pic>
      <p:pic>
        <p:nvPicPr>
          <p:cNvPr id="196" name="Google Shape;196;p13"/>
          <p:cNvPicPr preferRelativeResize="0"/>
          <p:nvPr/>
        </p:nvPicPr>
        <p:blipFill>
          <a:blip r:embed="rId40">
            <a:alphaModFix/>
          </a:blip>
          <a:stretch>
            <a:fillRect/>
          </a:stretch>
        </p:blipFill>
        <p:spPr>
          <a:xfrm>
            <a:off x="33653305" y="38767909"/>
            <a:ext cx="2264431" cy="1733771"/>
          </a:xfrm>
          <a:prstGeom prst="rect">
            <a:avLst/>
          </a:prstGeom>
          <a:noFill/>
          <a:ln>
            <a:noFill/>
          </a:ln>
        </p:spPr>
      </p:pic>
      <p:sp>
        <p:nvSpPr>
          <p:cNvPr id="197" name="Google Shape;197;p13"/>
          <p:cNvSpPr/>
          <p:nvPr/>
        </p:nvSpPr>
        <p:spPr>
          <a:xfrm>
            <a:off x="46654726" y="9549200"/>
            <a:ext cx="4273200" cy="6855900"/>
          </a:xfrm>
          <a:prstGeom prst="roundRect">
            <a:avLst>
              <a:gd fmla="val 16667" name="adj"/>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48491832" y="15637917"/>
            <a:ext cx="657000" cy="5472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47136342" y="10349717"/>
            <a:ext cx="3368049" cy="4877156"/>
          </a:xfrm>
          <a:prstGeom prst="flowChartProcess">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47893718" y="10044572"/>
            <a:ext cx="1795200" cy="109200"/>
          </a:xfrm>
          <a:prstGeom prst="roundRect">
            <a:avLst>
              <a:gd fmla="val 16667" name="adj"/>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48652593" y="9687374"/>
            <a:ext cx="277500" cy="219000"/>
          </a:xfrm>
          <a:prstGeom prst="ellipse">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 name="Google Shape;202;p13"/>
          <p:cNvCxnSpPr/>
          <p:nvPr/>
        </p:nvCxnSpPr>
        <p:spPr>
          <a:xfrm>
            <a:off x="47289584" y="11969807"/>
            <a:ext cx="3021300" cy="0"/>
          </a:xfrm>
          <a:prstGeom prst="straightConnector1">
            <a:avLst/>
          </a:prstGeom>
          <a:noFill/>
          <a:ln cap="flat" cmpd="sng" w="9525">
            <a:solidFill>
              <a:srgbClr val="595959"/>
            </a:solidFill>
            <a:prstDash val="solid"/>
            <a:round/>
            <a:headEnd len="med" w="med" type="none"/>
            <a:tailEnd len="med" w="med" type="none"/>
          </a:ln>
        </p:spPr>
      </p:cxnSp>
      <p:cxnSp>
        <p:nvCxnSpPr>
          <p:cNvPr id="203" name="Google Shape;203;p13"/>
          <p:cNvCxnSpPr/>
          <p:nvPr/>
        </p:nvCxnSpPr>
        <p:spPr>
          <a:xfrm>
            <a:off x="47309709" y="13556016"/>
            <a:ext cx="3021300" cy="0"/>
          </a:xfrm>
          <a:prstGeom prst="straightConnector1">
            <a:avLst/>
          </a:prstGeom>
          <a:noFill/>
          <a:ln cap="flat" cmpd="sng" w="9525">
            <a:solidFill>
              <a:srgbClr val="595959"/>
            </a:solidFill>
            <a:prstDash val="solid"/>
            <a:round/>
            <a:headEnd len="med" w="med" type="none"/>
            <a:tailEnd len="med" w="med" type="none"/>
          </a:ln>
        </p:spPr>
      </p:cxnSp>
      <p:sp>
        <p:nvSpPr>
          <p:cNvPr id="204" name="Google Shape;204;p13"/>
          <p:cNvSpPr txBox="1"/>
          <p:nvPr/>
        </p:nvSpPr>
        <p:spPr>
          <a:xfrm>
            <a:off x="47922782" y="10517854"/>
            <a:ext cx="1795200" cy="7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Pacifico"/>
                <a:ea typeface="Pacifico"/>
                <a:cs typeface="Pacifico"/>
                <a:sym typeface="Pacifico"/>
              </a:rPr>
              <a:t>Health</a:t>
            </a:r>
            <a:endParaRPr sz="3000">
              <a:latin typeface="Pacifico"/>
              <a:ea typeface="Pacifico"/>
              <a:cs typeface="Pacifico"/>
              <a:sym typeface="Pacifico"/>
            </a:endParaRPr>
          </a:p>
        </p:txBody>
      </p:sp>
      <p:sp>
        <p:nvSpPr>
          <p:cNvPr id="205" name="Google Shape;205;p13"/>
          <p:cNvSpPr txBox="1"/>
          <p:nvPr/>
        </p:nvSpPr>
        <p:spPr>
          <a:xfrm>
            <a:off x="47922782" y="12062347"/>
            <a:ext cx="1795200" cy="7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Pacifico"/>
                <a:ea typeface="Pacifico"/>
                <a:cs typeface="Pacifico"/>
                <a:sym typeface="Pacifico"/>
              </a:rPr>
              <a:t>Home</a:t>
            </a:r>
            <a:endParaRPr sz="3000">
              <a:latin typeface="Pacifico"/>
              <a:ea typeface="Pacifico"/>
              <a:cs typeface="Pacifico"/>
              <a:sym typeface="Pacifico"/>
            </a:endParaRPr>
          </a:p>
        </p:txBody>
      </p:sp>
      <p:sp>
        <p:nvSpPr>
          <p:cNvPr id="206" name="Google Shape;206;p13"/>
          <p:cNvSpPr txBox="1"/>
          <p:nvPr/>
        </p:nvSpPr>
        <p:spPr>
          <a:xfrm>
            <a:off x="47631019" y="11022574"/>
            <a:ext cx="20580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6D9EEB"/>
                </a:solidFill>
                <a:latin typeface="Oswald"/>
                <a:ea typeface="Oswald"/>
                <a:cs typeface="Oswald"/>
                <a:sym typeface="Oswald"/>
              </a:rPr>
              <a:t>great time </a:t>
            </a:r>
            <a:endParaRPr sz="2000">
              <a:solidFill>
                <a:srgbClr val="6D9EEB"/>
              </a:solidFill>
              <a:latin typeface="Oswald"/>
              <a:ea typeface="Oswald"/>
              <a:cs typeface="Oswald"/>
              <a:sym typeface="Oswald"/>
            </a:endParaRPr>
          </a:p>
          <a:p>
            <a:pPr indent="0" lvl="0" marL="0" rtl="0" algn="l">
              <a:spcBef>
                <a:spcPts val="0"/>
              </a:spcBef>
              <a:spcAft>
                <a:spcPts val="0"/>
              </a:spcAft>
              <a:buNone/>
            </a:pPr>
            <a:r>
              <a:rPr lang="en-US" sz="2000">
                <a:solidFill>
                  <a:srgbClr val="6D9EEB"/>
                </a:solidFill>
                <a:latin typeface="Oswald"/>
                <a:ea typeface="Oswald"/>
                <a:cs typeface="Oswald"/>
                <a:sym typeface="Oswald"/>
              </a:rPr>
              <a:t>for a run!</a:t>
            </a:r>
            <a:endParaRPr sz="2000">
              <a:solidFill>
                <a:srgbClr val="6D9EEB"/>
              </a:solidFill>
              <a:latin typeface="Oswald"/>
              <a:ea typeface="Oswald"/>
              <a:cs typeface="Oswald"/>
              <a:sym typeface="Oswald"/>
            </a:endParaRPr>
          </a:p>
        </p:txBody>
      </p:sp>
      <p:pic>
        <p:nvPicPr>
          <p:cNvPr id="207" name="Google Shape;207;p13"/>
          <p:cNvPicPr preferRelativeResize="0"/>
          <p:nvPr/>
        </p:nvPicPr>
        <p:blipFill>
          <a:blip r:embed="rId41">
            <a:alphaModFix/>
          </a:blip>
          <a:stretch>
            <a:fillRect/>
          </a:stretch>
        </p:blipFill>
        <p:spPr>
          <a:xfrm>
            <a:off x="47304731" y="13759677"/>
            <a:ext cx="2939155" cy="1345936"/>
          </a:xfrm>
          <a:prstGeom prst="rect">
            <a:avLst/>
          </a:prstGeom>
          <a:noFill/>
          <a:ln>
            <a:noFill/>
          </a:ln>
        </p:spPr>
      </p:pic>
      <p:pic>
        <p:nvPicPr>
          <p:cNvPr id="208" name="Google Shape;208;p13"/>
          <p:cNvPicPr preferRelativeResize="0"/>
          <p:nvPr/>
        </p:nvPicPr>
        <p:blipFill>
          <a:blip r:embed="rId42">
            <a:alphaModFix/>
          </a:blip>
          <a:stretch>
            <a:fillRect/>
          </a:stretch>
        </p:blipFill>
        <p:spPr>
          <a:xfrm>
            <a:off x="49148929" y="10982061"/>
            <a:ext cx="788260" cy="788260"/>
          </a:xfrm>
          <a:prstGeom prst="rect">
            <a:avLst/>
          </a:prstGeom>
          <a:noFill/>
          <a:ln>
            <a:noFill/>
          </a:ln>
        </p:spPr>
      </p:pic>
      <p:pic>
        <p:nvPicPr>
          <p:cNvPr id="209" name="Google Shape;209;p13"/>
          <p:cNvPicPr preferRelativeResize="0"/>
          <p:nvPr/>
        </p:nvPicPr>
        <p:blipFill>
          <a:blip r:embed="rId43">
            <a:alphaModFix/>
          </a:blip>
          <a:stretch>
            <a:fillRect/>
          </a:stretch>
        </p:blipFill>
        <p:spPr>
          <a:xfrm>
            <a:off x="49148929" y="12531657"/>
            <a:ext cx="788260" cy="788260"/>
          </a:xfrm>
          <a:prstGeom prst="rect">
            <a:avLst/>
          </a:prstGeom>
          <a:noFill/>
          <a:ln>
            <a:noFill/>
          </a:ln>
        </p:spPr>
      </p:pic>
      <p:sp>
        <p:nvSpPr>
          <p:cNvPr id="210" name="Google Shape;210;p13"/>
          <p:cNvSpPr txBox="1"/>
          <p:nvPr/>
        </p:nvSpPr>
        <p:spPr>
          <a:xfrm>
            <a:off x="47467875" y="12573074"/>
            <a:ext cx="20580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EA9999"/>
                </a:solidFill>
                <a:latin typeface="Oswald"/>
                <a:ea typeface="Oswald"/>
                <a:cs typeface="Oswald"/>
                <a:sym typeface="Oswald"/>
              </a:rPr>
              <a:t>air purifier</a:t>
            </a:r>
            <a:endParaRPr sz="2000">
              <a:solidFill>
                <a:srgbClr val="EA9999"/>
              </a:solidFill>
              <a:latin typeface="Oswald"/>
              <a:ea typeface="Oswald"/>
              <a:cs typeface="Oswald"/>
              <a:sym typeface="Oswald"/>
            </a:endParaRPr>
          </a:p>
          <a:p>
            <a:pPr indent="0" lvl="0" marL="0" rtl="0" algn="l">
              <a:spcBef>
                <a:spcPts val="0"/>
              </a:spcBef>
              <a:spcAft>
                <a:spcPts val="0"/>
              </a:spcAft>
              <a:buNone/>
            </a:pPr>
            <a:r>
              <a:rPr lang="en-US" sz="2000">
                <a:solidFill>
                  <a:srgbClr val="EA9999"/>
                </a:solidFill>
                <a:latin typeface="Oswald"/>
                <a:ea typeface="Oswald"/>
                <a:cs typeface="Oswald"/>
                <a:sym typeface="Oswald"/>
              </a:rPr>
              <a:t>turned </a:t>
            </a:r>
            <a:r>
              <a:rPr b="1" lang="en-US" sz="2000">
                <a:solidFill>
                  <a:srgbClr val="EA9999"/>
                </a:solidFill>
                <a:latin typeface="Oswald"/>
                <a:ea typeface="Oswald"/>
                <a:cs typeface="Oswald"/>
                <a:sym typeface="Oswald"/>
              </a:rPr>
              <a:t>on</a:t>
            </a:r>
            <a:endParaRPr b="1" sz="2000">
              <a:solidFill>
                <a:srgbClr val="EA9999"/>
              </a:solidFill>
              <a:latin typeface="Oswald"/>
              <a:ea typeface="Oswald"/>
              <a:cs typeface="Oswald"/>
              <a:sym typeface="Oswald"/>
            </a:endParaRPr>
          </a:p>
        </p:txBody>
      </p:sp>
      <p:grpSp>
        <p:nvGrpSpPr>
          <p:cNvPr id="211" name="Google Shape;211;p13"/>
          <p:cNvGrpSpPr/>
          <p:nvPr/>
        </p:nvGrpSpPr>
        <p:grpSpPr>
          <a:xfrm>
            <a:off x="48186977" y="13865315"/>
            <a:ext cx="1174767" cy="803853"/>
            <a:chOff x="6790800" y="2771150"/>
            <a:chExt cx="548700" cy="375457"/>
          </a:xfrm>
        </p:grpSpPr>
        <p:sp>
          <p:nvSpPr>
            <p:cNvPr id="212" name="Google Shape;212;p13"/>
            <p:cNvSpPr/>
            <p:nvPr/>
          </p:nvSpPr>
          <p:spPr>
            <a:xfrm>
              <a:off x="6861400" y="2771150"/>
              <a:ext cx="439200" cy="30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p>
          </p:txBody>
        </p:sp>
        <p:sp>
          <p:nvSpPr>
            <p:cNvPr id="213" name="Google Shape;213;p13"/>
            <p:cNvSpPr txBox="1"/>
            <p:nvPr/>
          </p:nvSpPr>
          <p:spPr>
            <a:xfrm>
              <a:off x="6790800" y="2778507"/>
              <a:ext cx="5487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Pacifico"/>
                  <a:ea typeface="Pacifico"/>
                  <a:cs typeface="Pacifico"/>
                  <a:sym typeface="Pacifico"/>
                </a:rPr>
                <a:t>City</a:t>
              </a:r>
              <a:endParaRPr sz="3000">
                <a:latin typeface="Pacifico"/>
                <a:ea typeface="Pacifico"/>
                <a:cs typeface="Pacifico"/>
                <a:sym typeface="Pacifico"/>
              </a:endParaRPr>
            </a:p>
          </p:txBody>
        </p:sp>
      </p:grpSp>
      <p:cxnSp>
        <p:nvCxnSpPr>
          <p:cNvPr id="214" name="Google Shape;214;p13"/>
          <p:cNvCxnSpPr/>
          <p:nvPr/>
        </p:nvCxnSpPr>
        <p:spPr>
          <a:xfrm>
            <a:off x="43918055" y="11203385"/>
            <a:ext cx="2517600" cy="0"/>
          </a:xfrm>
          <a:prstGeom prst="straightConnector1">
            <a:avLst/>
          </a:prstGeom>
          <a:noFill/>
          <a:ln cap="flat" cmpd="sng" w="114300">
            <a:solidFill>
              <a:srgbClr val="0097A7"/>
            </a:solidFill>
            <a:prstDash val="solid"/>
            <a:round/>
            <a:headEnd len="med" w="med" type="none"/>
            <a:tailEnd len="med" w="med" type="stealth"/>
          </a:ln>
        </p:spPr>
      </p:cxnSp>
      <p:cxnSp>
        <p:nvCxnSpPr>
          <p:cNvPr id="215" name="Google Shape;215;p13"/>
          <p:cNvCxnSpPr/>
          <p:nvPr/>
        </p:nvCxnSpPr>
        <p:spPr>
          <a:xfrm rot="10800000">
            <a:off x="51277547" y="12734661"/>
            <a:ext cx="3198600" cy="36600"/>
          </a:xfrm>
          <a:prstGeom prst="straightConnector1">
            <a:avLst/>
          </a:prstGeom>
          <a:noFill/>
          <a:ln cap="flat" cmpd="sng" w="114300">
            <a:solidFill>
              <a:srgbClr val="0097A7"/>
            </a:solidFill>
            <a:prstDash val="solid"/>
            <a:round/>
            <a:headEnd len="med" w="med" type="none"/>
            <a:tailEnd len="med" w="med" type="stealth"/>
          </a:ln>
        </p:spPr>
      </p:cxnSp>
      <p:cxnSp>
        <p:nvCxnSpPr>
          <p:cNvPr id="216" name="Google Shape;216;p13"/>
          <p:cNvCxnSpPr/>
          <p:nvPr/>
        </p:nvCxnSpPr>
        <p:spPr>
          <a:xfrm>
            <a:off x="43806510" y="14485100"/>
            <a:ext cx="2517600" cy="0"/>
          </a:xfrm>
          <a:prstGeom prst="straightConnector1">
            <a:avLst/>
          </a:prstGeom>
          <a:noFill/>
          <a:ln cap="flat" cmpd="sng" w="114300">
            <a:solidFill>
              <a:srgbClr val="0097A7"/>
            </a:solidFill>
            <a:prstDash val="solid"/>
            <a:round/>
            <a:headEnd len="med" w="med" type="none"/>
            <a:tailEnd len="med" w="med" type="stealth"/>
          </a:ln>
        </p:spPr>
      </p:cxnSp>
      <p:sp>
        <p:nvSpPr>
          <p:cNvPr id="217" name="Google Shape;217;p13"/>
          <p:cNvSpPr txBox="1"/>
          <p:nvPr/>
        </p:nvSpPr>
        <p:spPr>
          <a:xfrm>
            <a:off x="54476147" y="11485675"/>
            <a:ext cx="3940500" cy="206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3000">
                <a:latin typeface="Avenir"/>
                <a:ea typeface="Avenir"/>
                <a:cs typeface="Avenir"/>
                <a:sym typeface="Avenir"/>
              </a:rPr>
              <a:t>sensors connect with smart home devices (IoT) to maintain</a:t>
            </a:r>
            <a:endParaRPr sz="3000">
              <a:latin typeface="Avenir"/>
              <a:ea typeface="Avenir"/>
              <a:cs typeface="Avenir"/>
              <a:sym typeface="Avenir"/>
            </a:endParaRPr>
          </a:p>
          <a:p>
            <a:pPr indent="0" lvl="0" marL="0" rtl="0" algn="just">
              <a:spcBef>
                <a:spcPts val="0"/>
              </a:spcBef>
              <a:spcAft>
                <a:spcPts val="0"/>
              </a:spcAft>
              <a:buNone/>
            </a:pPr>
            <a:r>
              <a:rPr b="1" lang="en-US" sz="3000">
                <a:latin typeface="Avenir"/>
                <a:ea typeface="Avenir"/>
                <a:cs typeface="Avenir"/>
                <a:sym typeface="Avenir"/>
              </a:rPr>
              <a:t>indoor air quality </a:t>
            </a:r>
            <a:endParaRPr b="1" sz="3000">
              <a:solidFill>
                <a:srgbClr val="000000"/>
              </a:solidFill>
              <a:latin typeface="Avenir"/>
              <a:ea typeface="Avenir"/>
              <a:cs typeface="Avenir"/>
              <a:sym typeface="Avenir"/>
            </a:endParaRPr>
          </a:p>
        </p:txBody>
      </p:sp>
      <p:sp>
        <p:nvSpPr>
          <p:cNvPr id="218" name="Google Shape;218;p13"/>
          <p:cNvSpPr txBox="1"/>
          <p:nvPr/>
        </p:nvSpPr>
        <p:spPr>
          <a:xfrm>
            <a:off x="40290625" y="13357224"/>
            <a:ext cx="3516000" cy="30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Avenir"/>
                <a:ea typeface="Avenir"/>
                <a:cs typeface="Avenir"/>
                <a:sym typeface="Avenir"/>
              </a:rPr>
              <a:t>crowdsourcing provides </a:t>
            </a:r>
            <a:r>
              <a:rPr b="1" lang="en-US" sz="3000">
                <a:latin typeface="Avenir"/>
                <a:ea typeface="Avenir"/>
                <a:cs typeface="Avenir"/>
                <a:sym typeface="Avenir"/>
              </a:rPr>
              <a:t>outdoor air quality</a:t>
            </a:r>
            <a:r>
              <a:rPr lang="en-US" sz="3000">
                <a:latin typeface="Avenir"/>
                <a:ea typeface="Avenir"/>
                <a:cs typeface="Avenir"/>
                <a:sym typeface="Avenir"/>
              </a:rPr>
              <a:t> based recommendations for safe breathing areas</a:t>
            </a:r>
            <a:endParaRPr sz="3000">
              <a:solidFill>
                <a:srgbClr val="000000"/>
              </a:solidFill>
              <a:latin typeface="Avenir"/>
              <a:ea typeface="Avenir"/>
              <a:cs typeface="Avenir"/>
              <a:sym typeface="Avenir"/>
            </a:endParaRPr>
          </a:p>
        </p:txBody>
      </p:sp>
      <p:sp>
        <p:nvSpPr>
          <p:cNvPr id="219" name="Google Shape;219;p13"/>
          <p:cNvSpPr/>
          <p:nvPr/>
        </p:nvSpPr>
        <p:spPr>
          <a:xfrm>
            <a:off x="47467888" y="14555706"/>
            <a:ext cx="483600" cy="412800"/>
          </a:xfrm>
          <a:prstGeom prst="star7">
            <a:avLst>
              <a:gd fmla="val 34601" name="adj"/>
              <a:gd fmla="val 102572" name="hf"/>
              <a:gd fmla="val 105210" name="vf"/>
            </a:avLst>
          </a:prstGeom>
          <a:solidFill>
            <a:srgbClr val="B45F06"/>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47725771" y="13849366"/>
            <a:ext cx="483600" cy="412800"/>
          </a:xfrm>
          <a:prstGeom prst="star7">
            <a:avLst>
              <a:gd fmla="val 34601" name="adj"/>
              <a:gd fmla="val 102572" name="hf"/>
              <a:gd fmla="val 105210" name="vf"/>
            </a:avLst>
          </a:prstGeom>
          <a:solidFill>
            <a:srgbClr val="B45F06"/>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txBox="1"/>
          <p:nvPr/>
        </p:nvSpPr>
        <p:spPr>
          <a:xfrm>
            <a:off x="40290625" y="9643618"/>
            <a:ext cx="3516000" cy="30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Avenir"/>
                <a:ea typeface="Avenir"/>
                <a:cs typeface="Avenir"/>
                <a:sym typeface="Avenir"/>
              </a:rPr>
              <a:t>machine learning algorithms and scientific standards are used to generate </a:t>
            </a:r>
            <a:r>
              <a:rPr b="1" lang="en-US" sz="3000">
                <a:latin typeface="Avenir"/>
                <a:ea typeface="Avenir"/>
                <a:cs typeface="Avenir"/>
                <a:sym typeface="Avenir"/>
              </a:rPr>
              <a:t>personal health </a:t>
            </a:r>
            <a:r>
              <a:rPr lang="en-US" sz="3000">
                <a:latin typeface="Avenir"/>
                <a:ea typeface="Avenir"/>
                <a:cs typeface="Avenir"/>
                <a:sym typeface="Avenir"/>
              </a:rPr>
              <a:t>recommendations</a:t>
            </a:r>
            <a:endParaRPr sz="3000">
              <a:solidFill>
                <a:srgbClr val="000000"/>
              </a:solidFill>
              <a:latin typeface="Avenir"/>
              <a:ea typeface="Avenir"/>
              <a:cs typeface="Avenir"/>
              <a:sym typeface="Avenir"/>
            </a:endParaRPr>
          </a:p>
        </p:txBody>
      </p:sp>
      <p:pic>
        <p:nvPicPr>
          <p:cNvPr id="222" name="Google Shape;222;p13"/>
          <p:cNvPicPr preferRelativeResize="0"/>
          <p:nvPr/>
        </p:nvPicPr>
        <p:blipFill rotWithShape="1">
          <a:blip r:embed="rId44">
            <a:alphaModFix/>
          </a:blip>
          <a:srcRect b="10209" l="0" r="0" t="0"/>
          <a:stretch/>
        </p:blipFill>
        <p:spPr>
          <a:xfrm>
            <a:off x="39985825" y="19241569"/>
            <a:ext cx="5653651" cy="3520081"/>
          </a:xfrm>
          <a:prstGeom prst="rect">
            <a:avLst/>
          </a:prstGeom>
          <a:noFill/>
          <a:ln cap="flat" cmpd="sng" w="9525">
            <a:solidFill>
              <a:srgbClr val="595959"/>
            </a:solidFill>
            <a:prstDash val="solid"/>
            <a:round/>
            <a:headEnd len="sm" w="sm" type="none"/>
            <a:tailEnd len="sm" w="sm" type="none"/>
          </a:ln>
        </p:spPr>
      </p:pic>
      <p:pic>
        <p:nvPicPr>
          <p:cNvPr id="223" name="Google Shape;223;p13"/>
          <p:cNvPicPr preferRelativeResize="0"/>
          <p:nvPr/>
        </p:nvPicPr>
        <p:blipFill rotWithShape="1">
          <a:blip r:embed="rId45">
            <a:alphaModFix/>
          </a:blip>
          <a:srcRect b="9239" l="0" r="0" t="0"/>
          <a:stretch/>
        </p:blipFill>
        <p:spPr>
          <a:xfrm>
            <a:off x="46407950" y="19175984"/>
            <a:ext cx="5653649" cy="3536641"/>
          </a:xfrm>
          <a:prstGeom prst="rect">
            <a:avLst/>
          </a:prstGeom>
          <a:noFill/>
          <a:ln cap="flat" cmpd="sng" w="9525">
            <a:solidFill>
              <a:srgbClr val="595959"/>
            </a:solidFill>
            <a:prstDash val="solid"/>
            <a:round/>
            <a:headEnd len="sm" w="sm" type="none"/>
            <a:tailEnd len="sm" w="sm" type="none"/>
          </a:ln>
        </p:spPr>
      </p:pic>
      <p:pic>
        <p:nvPicPr>
          <p:cNvPr id="224" name="Google Shape;224;p13"/>
          <p:cNvPicPr preferRelativeResize="0"/>
          <p:nvPr/>
        </p:nvPicPr>
        <p:blipFill>
          <a:blip r:embed="rId46">
            <a:alphaModFix/>
          </a:blip>
          <a:stretch>
            <a:fillRect/>
          </a:stretch>
        </p:blipFill>
        <p:spPr>
          <a:xfrm>
            <a:off x="39985825" y="23080425"/>
            <a:ext cx="18462299" cy="3955085"/>
          </a:xfrm>
          <a:prstGeom prst="rect">
            <a:avLst/>
          </a:prstGeom>
          <a:noFill/>
          <a:ln>
            <a:noFill/>
          </a:ln>
        </p:spPr>
      </p:pic>
      <p:sp>
        <p:nvSpPr>
          <p:cNvPr id="225" name="Google Shape;225;p13"/>
          <p:cNvSpPr txBox="1"/>
          <p:nvPr/>
        </p:nvSpPr>
        <p:spPr>
          <a:xfrm>
            <a:off x="40032458" y="34416486"/>
            <a:ext cx="18462300" cy="1794000"/>
          </a:xfrm>
          <a:prstGeom prst="rect">
            <a:avLst/>
          </a:prstGeom>
          <a:solidFill>
            <a:srgbClr val="0097A7"/>
          </a:solidFill>
          <a:ln>
            <a:noFill/>
          </a:ln>
        </p:spPr>
        <p:txBody>
          <a:bodyPr anchorCtr="0" anchor="ctr" bIns="91450" lIns="91450" spcFirstLastPara="1" rIns="91450" wrap="square" tIns="91450">
            <a:noAutofit/>
          </a:bodyPr>
          <a:lstStyle/>
          <a:p>
            <a:pPr indent="0" lvl="0" marL="0" rtl="0" algn="ctr">
              <a:spcBef>
                <a:spcPts val="0"/>
              </a:spcBef>
              <a:spcAft>
                <a:spcPts val="0"/>
              </a:spcAft>
              <a:buClr>
                <a:schemeClr val="dk1"/>
              </a:buClr>
              <a:buSzPts val="1100"/>
              <a:buFont typeface="Arial"/>
              <a:buNone/>
            </a:pPr>
            <a:r>
              <a:rPr b="1" lang="en-US" sz="4800">
                <a:solidFill>
                  <a:srgbClr val="FFAB40"/>
                </a:solidFill>
                <a:latin typeface="Avenir"/>
                <a:ea typeface="Avenir"/>
                <a:cs typeface="Avenir"/>
                <a:sym typeface="Avenir"/>
              </a:rPr>
              <a:t>CONCLUSIONS &amp; FUTURE WORK</a:t>
            </a:r>
            <a:endParaRPr b="1" sz="4800">
              <a:solidFill>
                <a:srgbClr val="FFAB40"/>
              </a:solidFill>
              <a:latin typeface="Avenir"/>
              <a:ea typeface="Avenir"/>
              <a:cs typeface="Avenir"/>
              <a:sym typeface="Avenir"/>
            </a:endParaRPr>
          </a:p>
        </p:txBody>
      </p:sp>
      <p:sp>
        <p:nvSpPr>
          <p:cNvPr id="226" name="Google Shape;226;p13"/>
          <p:cNvSpPr txBox="1"/>
          <p:nvPr/>
        </p:nvSpPr>
        <p:spPr>
          <a:xfrm>
            <a:off x="39860450" y="27821250"/>
            <a:ext cx="9171300" cy="1794000"/>
          </a:xfrm>
          <a:prstGeom prst="rect">
            <a:avLst/>
          </a:prstGeom>
          <a:solidFill>
            <a:srgbClr val="0097A7"/>
          </a:solidFill>
          <a:ln>
            <a:noFill/>
          </a:ln>
        </p:spPr>
        <p:txBody>
          <a:bodyPr anchorCtr="0" anchor="ctr" bIns="91450" lIns="91450" spcFirstLastPara="1" rIns="91450" wrap="square" tIns="91450">
            <a:noAutofit/>
          </a:bodyPr>
          <a:lstStyle/>
          <a:p>
            <a:pPr indent="0" lvl="0" marL="0" rtl="0" algn="ctr">
              <a:spcBef>
                <a:spcPts val="0"/>
              </a:spcBef>
              <a:spcAft>
                <a:spcPts val="0"/>
              </a:spcAft>
              <a:buClr>
                <a:schemeClr val="dk1"/>
              </a:buClr>
              <a:buSzPts val="1100"/>
              <a:buFont typeface="Arial"/>
              <a:buNone/>
            </a:pPr>
            <a:r>
              <a:rPr b="1" lang="en-US" sz="4800">
                <a:solidFill>
                  <a:srgbClr val="FFAB40"/>
                </a:solidFill>
                <a:latin typeface="Avenir"/>
                <a:ea typeface="Avenir"/>
                <a:cs typeface="Avenir"/>
                <a:sym typeface="Avenir"/>
              </a:rPr>
              <a:t>TECHNICAL INTEGRATION</a:t>
            </a:r>
            <a:endParaRPr b="1" sz="4800">
              <a:solidFill>
                <a:srgbClr val="FFAB40"/>
              </a:solidFill>
              <a:latin typeface="Avenir"/>
              <a:ea typeface="Avenir"/>
              <a:cs typeface="Avenir"/>
              <a:sym typeface="Avenir"/>
            </a:endParaRPr>
          </a:p>
        </p:txBody>
      </p:sp>
      <p:pic>
        <p:nvPicPr>
          <p:cNvPr id="227" name="Google Shape;227;p13"/>
          <p:cNvPicPr preferRelativeResize="0"/>
          <p:nvPr/>
        </p:nvPicPr>
        <p:blipFill rotWithShape="1">
          <a:blip r:embed="rId47">
            <a:alphaModFix/>
          </a:blip>
          <a:srcRect b="9788" l="0" r="0" t="0"/>
          <a:stretch/>
        </p:blipFill>
        <p:spPr>
          <a:xfrm>
            <a:off x="52830075" y="19152075"/>
            <a:ext cx="5653651" cy="3520074"/>
          </a:xfrm>
          <a:prstGeom prst="rect">
            <a:avLst/>
          </a:prstGeom>
          <a:noFill/>
          <a:ln cap="flat" cmpd="sng" w="9525">
            <a:solidFill>
              <a:schemeClr val="dk2"/>
            </a:solidFill>
            <a:prstDash val="solid"/>
            <a:round/>
            <a:headEnd len="sm" w="sm" type="none"/>
            <a:tailEnd len="sm" w="sm" type="none"/>
          </a:ln>
        </p:spPr>
      </p:pic>
      <p:pic>
        <p:nvPicPr>
          <p:cNvPr id="228" name="Google Shape;228;p13"/>
          <p:cNvPicPr preferRelativeResize="0"/>
          <p:nvPr/>
        </p:nvPicPr>
        <p:blipFill>
          <a:blip r:embed="rId48">
            <a:alphaModFix/>
          </a:blip>
          <a:stretch>
            <a:fillRect/>
          </a:stretch>
        </p:blipFill>
        <p:spPr>
          <a:xfrm>
            <a:off x="54248426" y="32456889"/>
            <a:ext cx="875800" cy="875772"/>
          </a:xfrm>
          <a:prstGeom prst="rect">
            <a:avLst/>
          </a:prstGeom>
          <a:noFill/>
          <a:ln>
            <a:noFill/>
          </a:ln>
        </p:spPr>
      </p:pic>
      <p:pic>
        <p:nvPicPr>
          <p:cNvPr id="229" name="Google Shape;229;p13"/>
          <p:cNvPicPr preferRelativeResize="0"/>
          <p:nvPr/>
        </p:nvPicPr>
        <p:blipFill>
          <a:blip r:embed="rId49">
            <a:alphaModFix/>
          </a:blip>
          <a:stretch>
            <a:fillRect/>
          </a:stretch>
        </p:blipFill>
        <p:spPr>
          <a:xfrm>
            <a:off x="55653926" y="30401637"/>
            <a:ext cx="1089209" cy="1089209"/>
          </a:xfrm>
          <a:prstGeom prst="rect">
            <a:avLst/>
          </a:prstGeom>
          <a:noFill/>
          <a:ln>
            <a:noFill/>
          </a:ln>
        </p:spPr>
      </p:pic>
      <p:pic>
        <p:nvPicPr>
          <p:cNvPr id="230" name="Google Shape;230;p13"/>
          <p:cNvPicPr preferRelativeResize="0"/>
          <p:nvPr/>
        </p:nvPicPr>
        <p:blipFill>
          <a:blip r:embed="rId50">
            <a:alphaModFix/>
          </a:blip>
          <a:stretch>
            <a:fillRect/>
          </a:stretch>
        </p:blipFill>
        <p:spPr>
          <a:xfrm>
            <a:off x="57395274" y="32566823"/>
            <a:ext cx="780550" cy="780550"/>
          </a:xfrm>
          <a:prstGeom prst="rect">
            <a:avLst/>
          </a:prstGeom>
          <a:noFill/>
          <a:ln>
            <a:noFill/>
          </a:ln>
        </p:spPr>
      </p:pic>
      <p:pic>
        <p:nvPicPr>
          <p:cNvPr id="231" name="Google Shape;231;p13"/>
          <p:cNvPicPr preferRelativeResize="0"/>
          <p:nvPr/>
        </p:nvPicPr>
        <p:blipFill>
          <a:blip r:embed="rId51">
            <a:alphaModFix/>
          </a:blip>
          <a:stretch>
            <a:fillRect/>
          </a:stretch>
        </p:blipFill>
        <p:spPr>
          <a:xfrm>
            <a:off x="56297325" y="32778613"/>
            <a:ext cx="780550" cy="699950"/>
          </a:xfrm>
          <a:prstGeom prst="rect">
            <a:avLst/>
          </a:prstGeom>
          <a:noFill/>
          <a:ln>
            <a:noFill/>
          </a:ln>
        </p:spPr>
      </p:pic>
      <p:sp>
        <p:nvSpPr>
          <p:cNvPr id="232" name="Google Shape;232;p13"/>
          <p:cNvSpPr/>
          <p:nvPr/>
        </p:nvSpPr>
        <p:spPr>
          <a:xfrm>
            <a:off x="53227552" y="30673839"/>
            <a:ext cx="869292" cy="485460"/>
          </a:xfrm>
          <a:prstGeom prst="cloud">
            <a:avLst/>
          </a:prstGeom>
          <a:solidFill>
            <a:srgbClr val="FFAB40"/>
          </a:solidFill>
          <a:ln cap="flat" cmpd="sng" w="952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FFFFFF"/>
                </a:solidFill>
              </a:rPr>
              <a:t>CO</a:t>
            </a:r>
            <a:r>
              <a:rPr b="1" baseline="-25000" lang="en-US" sz="1200">
                <a:solidFill>
                  <a:srgbClr val="FFFFFF"/>
                </a:solidFill>
              </a:rPr>
              <a:t>2</a:t>
            </a:r>
            <a:endParaRPr b="1" baseline="-25000" sz="1200">
              <a:solidFill>
                <a:srgbClr val="FFFFFF"/>
              </a:solidFill>
            </a:endParaRPr>
          </a:p>
        </p:txBody>
      </p:sp>
      <p:sp>
        <p:nvSpPr>
          <p:cNvPr id="233" name="Google Shape;233;p13"/>
          <p:cNvSpPr/>
          <p:nvPr/>
        </p:nvSpPr>
        <p:spPr>
          <a:xfrm>
            <a:off x="53604732" y="31242993"/>
            <a:ext cx="869292" cy="485460"/>
          </a:xfrm>
          <a:prstGeom prst="cloud">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FFFFFF"/>
                </a:solidFill>
              </a:rPr>
              <a:t>PM</a:t>
            </a:r>
            <a:endParaRPr b="1" baseline="-25000" sz="1200">
              <a:solidFill>
                <a:srgbClr val="FFFFFF"/>
              </a:solidFill>
            </a:endParaRPr>
          </a:p>
        </p:txBody>
      </p:sp>
      <p:sp>
        <p:nvSpPr>
          <p:cNvPr id="234" name="Google Shape;234;p13"/>
          <p:cNvSpPr/>
          <p:nvPr/>
        </p:nvSpPr>
        <p:spPr>
          <a:xfrm>
            <a:off x="52549340" y="31235491"/>
            <a:ext cx="869292" cy="485460"/>
          </a:xfrm>
          <a:prstGeom prst="cloud">
            <a:avLst/>
          </a:prstGeom>
          <a:solidFill>
            <a:srgbClr val="0097A7"/>
          </a:solid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FFFFFF"/>
                </a:solidFill>
              </a:rPr>
              <a:t>VOC</a:t>
            </a:r>
            <a:endParaRPr b="1" baseline="-25000" sz="1200">
              <a:solidFill>
                <a:srgbClr val="FFFFFF"/>
              </a:solidFill>
            </a:endParaRPr>
          </a:p>
        </p:txBody>
      </p:sp>
      <p:cxnSp>
        <p:nvCxnSpPr>
          <p:cNvPr id="235" name="Google Shape;235;p13"/>
          <p:cNvCxnSpPr/>
          <p:nvPr/>
        </p:nvCxnSpPr>
        <p:spPr>
          <a:xfrm flipH="1" rot="10800000">
            <a:off x="54980325" y="31398475"/>
            <a:ext cx="871800" cy="1040100"/>
          </a:xfrm>
          <a:prstGeom prst="straightConnector1">
            <a:avLst/>
          </a:prstGeom>
          <a:noFill/>
          <a:ln cap="flat" cmpd="sng" w="28575">
            <a:solidFill>
              <a:srgbClr val="212121"/>
            </a:solidFill>
            <a:prstDash val="solid"/>
            <a:round/>
            <a:headEnd len="med" w="med" type="none"/>
            <a:tailEnd len="med" w="med" type="triangle"/>
          </a:ln>
        </p:spPr>
      </p:cxnSp>
      <p:cxnSp>
        <p:nvCxnSpPr>
          <p:cNvPr id="236" name="Google Shape;236;p13"/>
          <p:cNvCxnSpPr/>
          <p:nvPr/>
        </p:nvCxnSpPr>
        <p:spPr>
          <a:xfrm>
            <a:off x="56461889" y="31566147"/>
            <a:ext cx="185100" cy="1015500"/>
          </a:xfrm>
          <a:prstGeom prst="straightConnector1">
            <a:avLst/>
          </a:prstGeom>
          <a:noFill/>
          <a:ln cap="flat" cmpd="sng" w="28575">
            <a:solidFill>
              <a:srgbClr val="212121"/>
            </a:solidFill>
            <a:prstDash val="lgDash"/>
            <a:round/>
            <a:headEnd len="med" w="med" type="none"/>
            <a:tailEnd len="med" w="med" type="triangle"/>
          </a:ln>
        </p:spPr>
      </p:cxnSp>
      <p:cxnSp>
        <p:nvCxnSpPr>
          <p:cNvPr id="237" name="Google Shape;237;p13"/>
          <p:cNvCxnSpPr/>
          <p:nvPr/>
        </p:nvCxnSpPr>
        <p:spPr>
          <a:xfrm>
            <a:off x="56773068" y="31398604"/>
            <a:ext cx="622200" cy="1101000"/>
          </a:xfrm>
          <a:prstGeom prst="straightConnector1">
            <a:avLst/>
          </a:prstGeom>
          <a:noFill/>
          <a:ln cap="flat" cmpd="sng" w="28575">
            <a:solidFill>
              <a:srgbClr val="212121"/>
            </a:solidFill>
            <a:prstDash val="lgDash"/>
            <a:round/>
            <a:headEnd len="med" w="med" type="none"/>
            <a:tailEnd len="med" w="med" type="triangle"/>
          </a:ln>
        </p:spPr>
      </p:cxnSp>
      <p:pic>
        <p:nvPicPr>
          <p:cNvPr descr="car.png" id="238" name="Google Shape;238;p13"/>
          <p:cNvPicPr preferRelativeResize="0"/>
          <p:nvPr/>
        </p:nvPicPr>
        <p:blipFill>
          <a:blip r:embed="rId52">
            <a:alphaModFix/>
          </a:blip>
          <a:stretch>
            <a:fillRect/>
          </a:stretch>
        </p:blipFill>
        <p:spPr>
          <a:xfrm>
            <a:off x="49778650" y="32456875"/>
            <a:ext cx="875800" cy="875800"/>
          </a:xfrm>
          <a:prstGeom prst="rect">
            <a:avLst/>
          </a:prstGeom>
          <a:noFill/>
          <a:ln>
            <a:noFill/>
          </a:ln>
        </p:spPr>
      </p:pic>
      <p:pic>
        <p:nvPicPr>
          <p:cNvPr descr="factory.png" id="239" name="Google Shape;239;p13"/>
          <p:cNvPicPr preferRelativeResize="0"/>
          <p:nvPr/>
        </p:nvPicPr>
        <p:blipFill>
          <a:blip r:embed="rId53">
            <a:alphaModFix/>
          </a:blip>
          <a:stretch>
            <a:fillRect/>
          </a:stretch>
        </p:blipFill>
        <p:spPr>
          <a:xfrm>
            <a:off x="50834989" y="32456874"/>
            <a:ext cx="875804" cy="875801"/>
          </a:xfrm>
          <a:prstGeom prst="rect">
            <a:avLst/>
          </a:prstGeom>
          <a:noFill/>
          <a:ln>
            <a:noFill/>
          </a:ln>
        </p:spPr>
      </p:pic>
      <p:pic>
        <p:nvPicPr>
          <p:cNvPr descr="flame.png" id="240" name="Google Shape;240;p13"/>
          <p:cNvPicPr preferRelativeResize="0"/>
          <p:nvPr/>
        </p:nvPicPr>
        <p:blipFill>
          <a:blip r:embed="rId54">
            <a:alphaModFix/>
          </a:blip>
          <a:stretch>
            <a:fillRect/>
          </a:stretch>
        </p:blipFill>
        <p:spPr>
          <a:xfrm>
            <a:off x="51891350" y="32477714"/>
            <a:ext cx="834150" cy="834124"/>
          </a:xfrm>
          <a:prstGeom prst="rect">
            <a:avLst/>
          </a:prstGeom>
          <a:noFill/>
          <a:ln>
            <a:noFill/>
          </a:ln>
        </p:spPr>
      </p:pic>
      <p:sp>
        <p:nvSpPr>
          <p:cNvPr id="241" name="Google Shape;241;p13"/>
          <p:cNvSpPr/>
          <p:nvPr/>
        </p:nvSpPr>
        <p:spPr>
          <a:xfrm>
            <a:off x="50555702" y="31909766"/>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242" name="Google Shape;242;p13"/>
          <p:cNvSpPr/>
          <p:nvPr/>
        </p:nvSpPr>
        <p:spPr>
          <a:xfrm>
            <a:off x="51611990" y="31626566"/>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243" name="Google Shape;243;p13"/>
          <p:cNvSpPr/>
          <p:nvPr/>
        </p:nvSpPr>
        <p:spPr>
          <a:xfrm>
            <a:off x="54096852" y="31812153"/>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244" name="Google Shape;244;p13"/>
          <p:cNvSpPr/>
          <p:nvPr/>
        </p:nvSpPr>
        <p:spPr>
          <a:xfrm>
            <a:off x="56252900" y="32738300"/>
            <a:ext cx="869400" cy="780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57219725" y="33311813"/>
            <a:ext cx="593100" cy="318276"/>
          </a:xfrm>
          <a:custGeom>
            <a:rect b="b" l="l" r="r" t="t"/>
            <a:pathLst>
              <a:path extrusionOk="0" h="10080" w="23724">
                <a:moveTo>
                  <a:pt x="0" y="8590"/>
                </a:moveTo>
                <a:cubicBezTo>
                  <a:pt x="6682" y="8590"/>
                  <a:pt x="14569" y="12013"/>
                  <a:pt x="20043" y="8181"/>
                </a:cubicBezTo>
                <a:cubicBezTo>
                  <a:pt x="22493" y="6466"/>
                  <a:pt x="23724" y="2990"/>
                  <a:pt x="23724" y="0"/>
                </a:cubicBezTo>
              </a:path>
            </a:pathLst>
          </a:custGeom>
          <a:noFill/>
          <a:ln cap="flat" cmpd="sng" w="28575">
            <a:solidFill>
              <a:srgbClr val="FF0000"/>
            </a:solidFill>
            <a:prstDash val="solid"/>
            <a:round/>
            <a:headEnd len="med" w="med" type="none"/>
            <a:tailEnd len="med" w="med" type="triangle"/>
          </a:ln>
        </p:spPr>
      </p:sp>
      <p:sp>
        <p:nvSpPr>
          <p:cNvPr id="246" name="Google Shape;246;p13"/>
          <p:cNvSpPr/>
          <p:nvPr/>
        </p:nvSpPr>
        <p:spPr>
          <a:xfrm>
            <a:off x="57219725" y="32318637"/>
            <a:ext cx="1185075" cy="498300"/>
          </a:xfrm>
          <a:custGeom>
            <a:rect b="b" l="l" r="r" t="t"/>
            <a:pathLst>
              <a:path extrusionOk="0" h="19932" w="47403">
                <a:moveTo>
                  <a:pt x="0" y="18705"/>
                </a:moveTo>
                <a:cubicBezTo>
                  <a:pt x="9293" y="6880"/>
                  <a:pt x="27715" y="-3954"/>
                  <a:pt x="41721" y="1526"/>
                </a:cubicBezTo>
                <a:cubicBezTo>
                  <a:pt x="47470" y="3775"/>
                  <a:pt x="49939" y="19932"/>
                  <a:pt x="43766" y="19932"/>
                </a:cubicBezTo>
              </a:path>
            </a:pathLst>
          </a:custGeom>
          <a:noFill/>
          <a:ln cap="flat" cmpd="sng" w="28575">
            <a:solidFill>
              <a:srgbClr val="FF0000"/>
            </a:solidFill>
            <a:prstDash val="solid"/>
            <a:round/>
            <a:headEnd len="med" w="med" type="none"/>
            <a:tailEnd len="med" w="med" type="triangle"/>
          </a:ln>
        </p:spPr>
      </p:sp>
      <p:sp>
        <p:nvSpPr>
          <p:cNvPr id="247" name="Google Shape;247;p13"/>
          <p:cNvSpPr txBox="1"/>
          <p:nvPr/>
        </p:nvSpPr>
        <p:spPr>
          <a:xfrm>
            <a:off x="55075200" y="32662100"/>
            <a:ext cx="1163400" cy="60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200">
                <a:solidFill>
                  <a:srgbClr val="FF0000"/>
                </a:solidFill>
                <a:latin typeface="Avenir"/>
                <a:ea typeface="Avenir"/>
                <a:cs typeface="Avenir"/>
                <a:sym typeface="Avenir"/>
              </a:rPr>
              <a:t>BAAQMD</a:t>
            </a:r>
            <a:endParaRPr sz="1200">
              <a:solidFill>
                <a:srgbClr val="FF0000"/>
              </a:solidFill>
              <a:latin typeface="Avenir"/>
              <a:ea typeface="Avenir"/>
              <a:cs typeface="Avenir"/>
              <a:sym typeface="Avenir"/>
            </a:endParaRPr>
          </a:p>
          <a:p>
            <a:pPr indent="0" lvl="0" marL="0" rtl="0" algn="r">
              <a:spcBef>
                <a:spcPts val="0"/>
              </a:spcBef>
              <a:spcAft>
                <a:spcPts val="0"/>
              </a:spcAft>
              <a:buNone/>
            </a:pPr>
            <a:r>
              <a:rPr lang="en-US" sz="1200">
                <a:solidFill>
                  <a:srgbClr val="FF0000"/>
                </a:solidFill>
                <a:latin typeface="Avenir"/>
                <a:ea typeface="Avenir"/>
                <a:cs typeface="Avenir"/>
                <a:sym typeface="Avenir"/>
              </a:rPr>
              <a:t>EPA</a:t>
            </a:r>
            <a:endParaRPr sz="1200">
              <a:solidFill>
                <a:srgbClr val="FF0000"/>
              </a:solidFill>
              <a:latin typeface="Avenir"/>
              <a:ea typeface="Avenir"/>
              <a:cs typeface="Avenir"/>
              <a:sym typeface="Avenir"/>
            </a:endParaRPr>
          </a:p>
          <a:p>
            <a:pPr indent="0" lvl="0" marL="0" rtl="0" algn="r">
              <a:spcBef>
                <a:spcPts val="0"/>
              </a:spcBef>
              <a:spcAft>
                <a:spcPts val="0"/>
              </a:spcAft>
              <a:buNone/>
            </a:pPr>
            <a:r>
              <a:rPr lang="en-US" sz="1200">
                <a:solidFill>
                  <a:srgbClr val="FF0000"/>
                </a:solidFill>
                <a:latin typeface="Avenir"/>
                <a:ea typeface="Avenir"/>
                <a:cs typeface="Avenir"/>
                <a:sym typeface="Avenir"/>
              </a:rPr>
              <a:t>City Council</a:t>
            </a:r>
            <a:endParaRPr sz="1200">
              <a:solidFill>
                <a:srgbClr val="FF0000"/>
              </a:solidFill>
              <a:latin typeface="Avenir"/>
              <a:ea typeface="Avenir"/>
              <a:cs typeface="Avenir"/>
              <a:sym typeface="Avenir"/>
            </a:endParaRPr>
          </a:p>
          <a:p>
            <a:pPr indent="0" lvl="0" marL="0" rtl="0" algn="r">
              <a:spcBef>
                <a:spcPts val="0"/>
              </a:spcBef>
              <a:spcAft>
                <a:spcPts val="0"/>
              </a:spcAft>
              <a:buNone/>
            </a:pPr>
            <a:r>
              <a:rPr lang="en-US" sz="1200">
                <a:solidFill>
                  <a:srgbClr val="FF0000"/>
                </a:solidFill>
                <a:latin typeface="Avenir"/>
                <a:ea typeface="Avenir"/>
                <a:cs typeface="Avenir"/>
                <a:sym typeface="Avenir"/>
              </a:rPr>
              <a:t>State Capitol</a:t>
            </a:r>
            <a:endParaRPr sz="1200">
              <a:solidFill>
                <a:srgbClr val="FF0000"/>
              </a:solidFill>
              <a:latin typeface="Avenir"/>
              <a:ea typeface="Avenir"/>
              <a:cs typeface="Avenir"/>
              <a:sym typeface="Avenir"/>
            </a:endParaRPr>
          </a:p>
          <a:p>
            <a:pPr indent="0" lvl="0" marL="0" rtl="0" algn="r">
              <a:spcBef>
                <a:spcPts val="0"/>
              </a:spcBef>
              <a:spcAft>
                <a:spcPts val="0"/>
              </a:spcAft>
              <a:buNone/>
            </a:pPr>
            <a:r>
              <a:t/>
            </a:r>
            <a:endParaRPr sz="1200">
              <a:solidFill>
                <a:srgbClr val="FF0000"/>
              </a:solidFill>
              <a:latin typeface="Avenir"/>
              <a:ea typeface="Avenir"/>
              <a:cs typeface="Avenir"/>
              <a:sym typeface="Avenir"/>
            </a:endParaRPr>
          </a:p>
        </p:txBody>
      </p:sp>
      <p:sp>
        <p:nvSpPr>
          <p:cNvPr id="248" name="Google Shape;248;p13"/>
          <p:cNvSpPr txBox="1"/>
          <p:nvPr/>
        </p:nvSpPr>
        <p:spPr>
          <a:xfrm>
            <a:off x="49688925" y="27821250"/>
            <a:ext cx="8805600" cy="1794000"/>
          </a:xfrm>
          <a:prstGeom prst="rect">
            <a:avLst/>
          </a:prstGeom>
          <a:solidFill>
            <a:srgbClr val="0097A7"/>
          </a:solidFill>
          <a:ln>
            <a:noFill/>
          </a:ln>
        </p:spPr>
        <p:txBody>
          <a:bodyPr anchorCtr="0" anchor="ctr" bIns="91450" lIns="91450" spcFirstLastPara="1" rIns="91450" wrap="square" tIns="91450">
            <a:noAutofit/>
          </a:bodyPr>
          <a:lstStyle/>
          <a:p>
            <a:pPr indent="0" lvl="0" marL="0" rtl="0" algn="ctr">
              <a:spcBef>
                <a:spcPts val="0"/>
              </a:spcBef>
              <a:spcAft>
                <a:spcPts val="0"/>
              </a:spcAft>
              <a:buClr>
                <a:schemeClr val="dk1"/>
              </a:buClr>
              <a:buSzPts val="1100"/>
              <a:buFont typeface="Arial"/>
              <a:buNone/>
            </a:pPr>
            <a:r>
              <a:rPr b="1" lang="en-US" sz="4800">
                <a:solidFill>
                  <a:srgbClr val="FFAB40"/>
                </a:solidFill>
                <a:latin typeface="Avenir"/>
                <a:ea typeface="Avenir"/>
                <a:cs typeface="Avenir"/>
                <a:sym typeface="Avenir"/>
              </a:rPr>
              <a:t>POLITICAL INTEGRATION</a:t>
            </a:r>
            <a:endParaRPr b="1" sz="4800">
              <a:solidFill>
                <a:srgbClr val="FFAB40"/>
              </a:solidFill>
              <a:latin typeface="Avenir"/>
              <a:ea typeface="Avenir"/>
              <a:cs typeface="Avenir"/>
              <a:sym typeface="Avenir"/>
            </a:endParaRPr>
          </a:p>
        </p:txBody>
      </p:sp>
      <p:pic>
        <p:nvPicPr>
          <p:cNvPr id="249" name="Google Shape;249;p13"/>
          <p:cNvPicPr preferRelativeResize="0"/>
          <p:nvPr/>
        </p:nvPicPr>
        <p:blipFill>
          <a:blip r:embed="rId55">
            <a:alphaModFix/>
          </a:blip>
          <a:stretch>
            <a:fillRect/>
          </a:stretch>
        </p:blipFill>
        <p:spPr>
          <a:xfrm>
            <a:off x="41120351" y="30411127"/>
            <a:ext cx="875800" cy="875772"/>
          </a:xfrm>
          <a:prstGeom prst="rect">
            <a:avLst/>
          </a:prstGeom>
          <a:noFill/>
          <a:ln>
            <a:noFill/>
          </a:ln>
        </p:spPr>
      </p:pic>
      <p:sp>
        <p:nvSpPr>
          <p:cNvPr id="250" name="Google Shape;250;p13"/>
          <p:cNvSpPr/>
          <p:nvPr/>
        </p:nvSpPr>
        <p:spPr>
          <a:xfrm>
            <a:off x="40839900" y="30432000"/>
            <a:ext cx="1436700" cy="834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13"/>
          <p:cNvPicPr preferRelativeResize="0"/>
          <p:nvPr/>
        </p:nvPicPr>
        <p:blipFill>
          <a:blip r:embed="rId56">
            <a:alphaModFix/>
          </a:blip>
          <a:stretch>
            <a:fillRect/>
          </a:stretch>
        </p:blipFill>
        <p:spPr>
          <a:xfrm>
            <a:off x="45640438" y="31698512"/>
            <a:ext cx="2322176" cy="1566353"/>
          </a:xfrm>
          <a:prstGeom prst="rect">
            <a:avLst/>
          </a:prstGeom>
          <a:noFill/>
          <a:ln>
            <a:noFill/>
          </a:ln>
        </p:spPr>
      </p:pic>
      <p:pic>
        <p:nvPicPr>
          <p:cNvPr id="252" name="Google Shape;252;p13"/>
          <p:cNvPicPr preferRelativeResize="0"/>
          <p:nvPr/>
        </p:nvPicPr>
        <p:blipFill>
          <a:blip r:embed="rId57">
            <a:alphaModFix/>
          </a:blip>
          <a:stretch>
            <a:fillRect/>
          </a:stretch>
        </p:blipFill>
        <p:spPr>
          <a:xfrm>
            <a:off x="40105488" y="31716322"/>
            <a:ext cx="935500" cy="1525060"/>
          </a:xfrm>
          <a:prstGeom prst="rect">
            <a:avLst/>
          </a:prstGeom>
          <a:noFill/>
          <a:ln>
            <a:noFill/>
          </a:ln>
        </p:spPr>
      </p:pic>
      <p:pic>
        <p:nvPicPr>
          <p:cNvPr id="253" name="Google Shape;253;p13"/>
          <p:cNvPicPr preferRelativeResize="0"/>
          <p:nvPr/>
        </p:nvPicPr>
        <p:blipFill>
          <a:blip r:embed="rId58">
            <a:alphaModFix amt="26000"/>
          </a:blip>
          <a:stretch>
            <a:fillRect/>
          </a:stretch>
        </p:blipFill>
        <p:spPr>
          <a:xfrm>
            <a:off x="45792500" y="31892375"/>
            <a:ext cx="2018075" cy="1178621"/>
          </a:xfrm>
          <a:prstGeom prst="rect">
            <a:avLst/>
          </a:prstGeom>
          <a:noFill/>
          <a:ln>
            <a:noFill/>
          </a:ln>
        </p:spPr>
      </p:pic>
      <p:sp>
        <p:nvSpPr>
          <p:cNvPr id="254" name="Google Shape;254;p13"/>
          <p:cNvSpPr txBox="1"/>
          <p:nvPr/>
        </p:nvSpPr>
        <p:spPr>
          <a:xfrm>
            <a:off x="45859225" y="32066988"/>
            <a:ext cx="1951200" cy="83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FFAB40"/>
                </a:solidFill>
                <a:latin typeface="Avenir"/>
                <a:ea typeface="Avenir"/>
                <a:cs typeface="Avenir"/>
                <a:sym typeface="Avenir"/>
              </a:rPr>
              <a:t>CO</a:t>
            </a:r>
            <a:r>
              <a:rPr baseline="-25000" lang="en-US">
                <a:solidFill>
                  <a:srgbClr val="FFAB40"/>
                </a:solidFill>
                <a:latin typeface="Avenir"/>
                <a:ea typeface="Avenir"/>
                <a:cs typeface="Avenir"/>
                <a:sym typeface="Avenir"/>
              </a:rPr>
              <a:t>2</a:t>
            </a:r>
            <a:r>
              <a:rPr lang="en-US">
                <a:solidFill>
                  <a:srgbClr val="FFAB40"/>
                </a:solidFill>
                <a:latin typeface="Avenir"/>
                <a:ea typeface="Avenir"/>
                <a:cs typeface="Avenir"/>
                <a:sym typeface="Avenir"/>
              </a:rPr>
              <a:t>	      </a:t>
            </a:r>
            <a:r>
              <a:rPr b="1" lang="en-US">
                <a:solidFill>
                  <a:srgbClr val="FFAB40"/>
                </a:solidFill>
                <a:latin typeface="Avenir"/>
                <a:ea typeface="Avenir"/>
                <a:cs typeface="Avenir"/>
                <a:sym typeface="Avenir"/>
              </a:rPr>
              <a:t>&gt;</a:t>
            </a:r>
            <a:endParaRPr b="1">
              <a:solidFill>
                <a:srgbClr val="FFAB40"/>
              </a:solidFill>
              <a:latin typeface="Avenir"/>
              <a:ea typeface="Avenir"/>
              <a:cs typeface="Avenir"/>
              <a:sym typeface="Avenir"/>
            </a:endParaRPr>
          </a:p>
          <a:p>
            <a:pPr indent="0" lvl="0" marL="0" rtl="0" algn="l">
              <a:lnSpc>
                <a:spcPct val="115000"/>
              </a:lnSpc>
              <a:spcBef>
                <a:spcPts val="0"/>
              </a:spcBef>
              <a:spcAft>
                <a:spcPts val="0"/>
              </a:spcAft>
              <a:buNone/>
            </a:pPr>
            <a:r>
              <a:rPr b="1" lang="en-US">
                <a:solidFill>
                  <a:srgbClr val="FFAB40"/>
                </a:solidFill>
                <a:latin typeface="Avenir"/>
                <a:ea typeface="Avenir"/>
                <a:cs typeface="Avenir"/>
                <a:sym typeface="Avenir"/>
              </a:rPr>
              <a:t>PM 2.5</a:t>
            </a:r>
            <a:r>
              <a:rPr lang="en-US">
                <a:solidFill>
                  <a:srgbClr val="FFAB40"/>
                </a:solidFill>
                <a:latin typeface="Avenir"/>
                <a:ea typeface="Avenir"/>
                <a:cs typeface="Avenir"/>
                <a:sym typeface="Avenir"/>
              </a:rPr>
              <a:t>    </a:t>
            </a:r>
            <a:r>
              <a:rPr b="1" lang="en-US">
                <a:solidFill>
                  <a:srgbClr val="FFAB40"/>
                </a:solidFill>
                <a:latin typeface="Avenir"/>
                <a:ea typeface="Avenir"/>
                <a:cs typeface="Avenir"/>
                <a:sym typeface="Avenir"/>
              </a:rPr>
              <a:t>=</a:t>
            </a:r>
            <a:r>
              <a:rPr lang="en-US">
                <a:solidFill>
                  <a:srgbClr val="FFAB40"/>
                </a:solidFill>
                <a:latin typeface="Avenir"/>
                <a:ea typeface="Avenir"/>
                <a:cs typeface="Avenir"/>
                <a:sym typeface="Avenir"/>
              </a:rPr>
              <a:t>  Standards</a:t>
            </a:r>
            <a:endParaRPr>
              <a:solidFill>
                <a:srgbClr val="FFAB40"/>
              </a:solidFill>
              <a:latin typeface="Avenir"/>
              <a:ea typeface="Avenir"/>
              <a:cs typeface="Avenir"/>
              <a:sym typeface="Avenir"/>
            </a:endParaRPr>
          </a:p>
          <a:p>
            <a:pPr indent="0" lvl="0" marL="0" rtl="0" algn="l">
              <a:lnSpc>
                <a:spcPct val="115000"/>
              </a:lnSpc>
              <a:spcBef>
                <a:spcPts val="0"/>
              </a:spcBef>
              <a:spcAft>
                <a:spcPts val="0"/>
              </a:spcAft>
              <a:buNone/>
            </a:pPr>
            <a:r>
              <a:rPr lang="en-US">
                <a:solidFill>
                  <a:srgbClr val="FFAB40"/>
                </a:solidFill>
                <a:latin typeface="Avenir"/>
                <a:ea typeface="Avenir"/>
                <a:cs typeface="Avenir"/>
                <a:sym typeface="Avenir"/>
              </a:rPr>
              <a:t>VOC	      </a:t>
            </a:r>
            <a:r>
              <a:rPr b="1" lang="en-US">
                <a:solidFill>
                  <a:srgbClr val="FFAB40"/>
                </a:solidFill>
                <a:latin typeface="Avenir"/>
                <a:ea typeface="Avenir"/>
                <a:cs typeface="Avenir"/>
                <a:sym typeface="Avenir"/>
              </a:rPr>
              <a:t>&lt;</a:t>
            </a:r>
            <a:endParaRPr b="1">
              <a:solidFill>
                <a:srgbClr val="FFAB40"/>
              </a:solidFill>
              <a:latin typeface="Avenir"/>
              <a:ea typeface="Avenir"/>
              <a:cs typeface="Avenir"/>
              <a:sym typeface="Avenir"/>
            </a:endParaRPr>
          </a:p>
        </p:txBody>
      </p:sp>
      <p:sp>
        <p:nvSpPr>
          <p:cNvPr id="255" name="Google Shape;255;p13"/>
          <p:cNvSpPr/>
          <p:nvPr/>
        </p:nvSpPr>
        <p:spPr>
          <a:xfrm>
            <a:off x="46592425" y="32144738"/>
            <a:ext cx="311100" cy="261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45903675" y="32655788"/>
            <a:ext cx="548700" cy="200100"/>
          </a:xfrm>
          <a:prstGeom prst="rect">
            <a:avLst/>
          </a:prstGeom>
          <a:no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13"/>
          <p:cNvPicPr preferRelativeResize="0"/>
          <p:nvPr/>
        </p:nvPicPr>
        <p:blipFill>
          <a:blip r:embed="rId27">
            <a:alphaModFix/>
          </a:blip>
          <a:stretch>
            <a:fillRect/>
          </a:stretch>
        </p:blipFill>
        <p:spPr>
          <a:xfrm>
            <a:off x="43924179" y="30257925"/>
            <a:ext cx="1372800" cy="1372800"/>
          </a:xfrm>
          <a:prstGeom prst="rect">
            <a:avLst/>
          </a:prstGeom>
          <a:noFill/>
          <a:ln>
            <a:noFill/>
          </a:ln>
        </p:spPr>
      </p:pic>
      <p:sp>
        <p:nvSpPr>
          <p:cNvPr id="258" name="Google Shape;258;p13"/>
          <p:cNvSpPr txBox="1"/>
          <p:nvPr/>
        </p:nvSpPr>
        <p:spPr>
          <a:xfrm>
            <a:off x="43924175" y="30579588"/>
            <a:ext cx="1372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434343"/>
                </a:solidFill>
                <a:latin typeface="Courier New"/>
                <a:ea typeface="Courier New"/>
                <a:cs typeface="Courier New"/>
                <a:sym typeface="Courier New"/>
              </a:rPr>
              <a:t> 1 0 1 1 0 </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US">
                <a:solidFill>
                  <a:srgbClr val="434343"/>
                </a:solidFill>
                <a:latin typeface="Courier New"/>
                <a:ea typeface="Courier New"/>
                <a:cs typeface="Courier New"/>
                <a:sym typeface="Courier New"/>
              </a:rPr>
              <a:t>0 1 1 1 1 1</a:t>
            </a:r>
            <a:endParaRPr b="1">
              <a:solidFill>
                <a:srgbClr val="434343"/>
              </a:solidFill>
              <a:latin typeface="Courier New"/>
              <a:ea typeface="Courier New"/>
              <a:cs typeface="Courier New"/>
              <a:sym typeface="Courier New"/>
            </a:endParaRPr>
          </a:p>
        </p:txBody>
      </p:sp>
      <p:sp>
        <p:nvSpPr>
          <p:cNvPr id="259" name="Google Shape;259;p13"/>
          <p:cNvSpPr/>
          <p:nvPr/>
        </p:nvSpPr>
        <p:spPr>
          <a:xfrm>
            <a:off x="45374275" y="30646983"/>
            <a:ext cx="1703675" cy="893850"/>
          </a:xfrm>
          <a:custGeom>
            <a:rect b="b" l="l" r="r" t="t"/>
            <a:pathLst>
              <a:path extrusionOk="0" h="35754" w="68147">
                <a:moveTo>
                  <a:pt x="0" y="3760"/>
                </a:moveTo>
                <a:cubicBezTo>
                  <a:pt x="17259" y="2167"/>
                  <a:pt x="35677" y="-2985"/>
                  <a:pt x="51990" y="2871"/>
                </a:cubicBezTo>
                <a:cubicBezTo>
                  <a:pt x="63343" y="6946"/>
                  <a:pt x="70918" y="24312"/>
                  <a:pt x="67098" y="35754"/>
                </a:cubicBezTo>
              </a:path>
            </a:pathLst>
          </a:custGeom>
          <a:noFill/>
          <a:ln cap="flat" cmpd="sng" w="28575">
            <a:solidFill>
              <a:srgbClr val="0097A7"/>
            </a:solidFill>
            <a:prstDash val="lgDash"/>
            <a:round/>
            <a:headEnd len="med" w="med" type="none"/>
            <a:tailEnd len="med" w="med" type="stealth"/>
          </a:ln>
        </p:spPr>
      </p:sp>
      <p:sp>
        <p:nvSpPr>
          <p:cNvPr id="260" name="Google Shape;260;p13"/>
          <p:cNvSpPr/>
          <p:nvPr/>
        </p:nvSpPr>
        <p:spPr>
          <a:xfrm>
            <a:off x="44438825" y="31622638"/>
            <a:ext cx="935458" cy="783723"/>
          </a:xfrm>
          <a:custGeom>
            <a:rect b="b" l="l" r="r" t="t"/>
            <a:pathLst>
              <a:path extrusionOk="0" h="24326" w="35993">
                <a:moveTo>
                  <a:pt x="35993" y="23995"/>
                </a:moveTo>
                <a:cubicBezTo>
                  <a:pt x="27487" y="23995"/>
                  <a:pt x="17923" y="25321"/>
                  <a:pt x="10665" y="20885"/>
                </a:cubicBezTo>
                <a:cubicBezTo>
                  <a:pt x="3995" y="16809"/>
                  <a:pt x="0" y="7817"/>
                  <a:pt x="0" y="0"/>
                </a:cubicBezTo>
              </a:path>
            </a:pathLst>
          </a:custGeom>
          <a:noFill/>
          <a:ln cap="flat" cmpd="sng" w="28575">
            <a:solidFill>
              <a:srgbClr val="0097A7"/>
            </a:solidFill>
            <a:prstDash val="lgDash"/>
            <a:round/>
            <a:headEnd len="med" w="med" type="none"/>
            <a:tailEnd len="med" w="med" type="stealth"/>
          </a:ln>
        </p:spPr>
      </p:sp>
      <p:cxnSp>
        <p:nvCxnSpPr>
          <p:cNvPr id="261" name="Google Shape;261;p13"/>
          <p:cNvCxnSpPr/>
          <p:nvPr/>
        </p:nvCxnSpPr>
        <p:spPr>
          <a:xfrm>
            <a:off x="42505850" y="30800563"/>
            <a:ext cx="1177500" cy="0"/>
          </a:xfrm>
          <a:prstGeom prst="straightConnector1">
            <a:avLst/>
          </a:prstGeom>
          <a:noFill/>
          <a:ln cap="flat" cmpd="sng" w="76200">
            <a:solidFill>
              <a:srgbClr val="0097A7"/>
            </a:solidFill>
            <a:prstDash val="solid"/>
            <a:round/>
            <a:headEnd len="med" w="med" type="none"/>
            <a:tailEnd len="med" w="med" type="triangle"/>
          </a:ln>
        </p:spPr>
      </p:cxnSp>
      <p:cxnSp>
        <p:nvCxnSpPr>
          <p:cNvPr id="262" name="Google Shape;262;p13"/>
          <p:cNvCxnSpPr/>
          <p:nvPr/>
        </p:nvCxnSpPr>
        <p:spPr>
          <a:xfrm flipH="1">
            <a:off x="41272775" y="31389338"/>
            <a:ext cx="2610600" cy="1177500"/>
          </a:xfrm>
          <a:prstGeom prst="straightConnector1">
            <a:avLst/>
          </a:prstGeom>
          <a:noFill/>
          <a:ln cap="flat" cmpd="sng" w="76200">
            <a:solidFill>
              <a:srgbClr val="0097A7"/>
            </a:solidFill>
            <a:prstDash val="solid"/>
            <a:round/>
            <a:headEnd len="med" w="med" type="none"/>
            <a:tailEnd len="med" w="med" type="triangle"/>
          </a:ln>
        </p:spPr>
      </p:cxnSp>
      <p:sp>
        <p:nvSpPr>
          <p:cNvPr id="263" name="Google Shape;263;p13"/>
          <p:cNvSpPr txBox="1"/>
          <p:nvPr/>
        </p:nvSpPr>
        <p:spPr>
          <a:xfrm>
            <a:off x="46954850" y="30582638"/>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Avenir"/>
                <a:ea typeface="Avenir"/>
                <a:cs typeface="Avenir"/>
                <a:sym typeface="Avenir"/>
              </a:rPr>
              <a:t>personal health data</a:t>
            </a:r>
            <a:endParaRPr i="1" sz="1000">
              <a:solidFill>
                <a:srgbClr val="000000"/>
              </a:solidFill>
              <a:latin typeface="Avenir"/>
              <a:ea typeface="Avenir"/>
              <a:cs typeface="Avenir"/>
              <a:sym typeface="Avenir"/>
            </a:endParaRPr>
          </a:p>
        </p:txBody>
      </p:sp>
      <p:sp>
        <p:nvSpPr>
          <p:cNvPr id="264" name="Google Shape;264;p13"/>
          <p:cNvSpPr txBox="1"/>
          <p:nvPr/>
        </p:nvSpPr>
        <p:spPr>
          <a:xfrm>
            <a:off x="47077950" y="30833663"/>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Avenir"/>
                <a:ea typeface="Avenir"/>
                <a:cs typeface="Avenir"/>
                <a:sym typeface="Avenir"/>
              </a:rPr>
              <a:t>regional average</a:t>
            </a:r>
            <a:endParaRPr i="1" sz="1000">
              <a:solidFill>
                <a:srgbClr val="000000"/>
              </a:solidFill>
              <a:latin typeface="Avenir"/>
              <a:ea typeface="Avenir"/>
              <a:cs typeface="Avenir"/>
              <a:sym typeface="Avenir"/>
            </a:endParaRPr>
          </a:p>
        </p:txBody>
      </p:sp>
      <p:sp>
        <p:nvSpPr>
          <p:cNvPr id="265" name="Google Shape;265;p13"/>
          <p:cNvSpPr txBox="1"/>
          <p:nvPr/>
        </p:nvSpPr>
        <p:spPr>
          <a:xfrm>
            <a:off x="47155250" y="31064375"/>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Avenir"/>
                <a:ea typeface="Avenir"/>
                <a:cs typeface="Avenir"/>
                <a:sym typeface="Avenir"/>
              </a:rPr>
              <a:t>building facilities</a:t>
            </a:r>
            <a:endParaRPr i="1" sz="1000">
              <a:solidFill>
                <a:srgbClr val="000000"/>
              </a:solidFill>
              <a:latin typeface="Avenir"/>
              <a:ea typeface="Avenir"/>
              <a:cs typeface="Avenir"/>
              <a:sym typeface="Avenir"/>
            </a:endParaRPr>
          </a:p>
        </p:txBody>
      </p:sp>
      <p:sp>
        <p:nvSpPr>
          <p:cNvPr id="266" name="Google Shape;266;p13"/>
          <p:cNvSpPr txBox="1"/>
          <p:nvPr/>
        </p:nvSpPr>
        <p:spPr>
          <a:xfrm>
            <a:off x="45859225" y="30252525"/>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Avenir"/>
                <a:ea typeface="Avenir"/>
                <a:cs typeface="Avenir"/>
                <a:sym typeface="Avenir"/>
              </a:rPr>
              <a:t>user history</a:t>
            </a:r>
            <a:endParaRPr i="1" sz="1000">
              <a:solidFill>
                <a:srgbClr val="000000"/>
              </a:solidFill>
              <a:latin typeface="Avenir"/>
              <a:ea typeface="Avenir"/>
              <a:cs typeface="Avenir"/>
              <a:sym typeface="Avenir"/>
            </a:endParaRPr>
          </a:p>
        </p:txBody>
      </p:sp>
      <p:sp>
        <p:nvSpPr>
          <p:cNvPr id="267" name="Google Shape;267;p13"/>
          <p:cNvSpPr txBox="1"/>
          <p:nvPr/>
        </p:nvSpPr>
        <p:spPr>
          <a:xfrm>
            <a:off x="46668625" y="30291688"/>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Avenir"/>
                <a:ea typeface="Avenir"/>
                <a:cs typeface="Avenir"/>
                <a:sym typeface="Avenir"/>
              </a:rPr>
              <a:t>prescription information</a:t>
            </a:r>
            <a:endParaRPr i="1" sz="1000">
              <a:solidFill>
                <a:srgbClr val="000000"/>
              </a:solidFill>
              <a:latin typeface="Avenir"/>
              <a:ea typeface="Avenir"/>
              <a:cs typeface="Avenir"/>
              <a:sym typeface="Avenir"/>
            </a:endParaRPr>
          </a:p>
        </p:txBody>
      </p:sp>
      <p:sp>
        <p:nvSpPr>
          <p:cNvPr id="268" name="Google Shape;268;p13"/>
          <p:cNvSpPr txBox="1"/>
          <p:nvPr/>
        </p:nvSpPr>
        <p:spPr>
          <a:xfrm>
            <a:off x="43945451" y="32418463"/>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Avenir"/>
                <a:ea typeface="Avenir"/>
                <a:cs typeface="Avenir"/>
                <a:sym typeface="Avenir"/>
              </a:rPr>
              <a:t>doctor recommendation</a:t>
            </a:r>
            <a:endParaRPr i="1" sz="1000">
              <a:solidFill>
                <a:srgbClr val="000000"/>
              </a:solidFill>
              <a:latin typeface="Avenir"/>
              <a:ea typeface="Avenir"/>
              <a:cs typeface="Avenir"/>
              <a:sym typeface="Avenir"/>
            </a:endParaRPr>
          </a:p>
        </p:txBody>
      </p:sp>
      <p:sp>
        <p:nvSpPr>
          <p:cNvPr id="269" name="Google Shape;269;p13"/>
          <p:cNvSpPr txBox="1"/>
          <p:nvPr/>
        </p:nvSpPr>
        <p:spPr>
          <a:xfrm>
            <a:off x="43259651" y="31927175"/>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Avenir"/>
                <a:ea typeface="Avenir"/>
                <a:cs typeface="Avenir"/>
                <a:sym typeface="Avenir"/>
              </a:rPr>
              <a:t>building commands</a:t>
            </a:r>
            <a:endParaRPr i="1" sz="1000">
              <a:solidFill>
                <a:srgbClr val="000000"/>
              </a:solidFill>
              <a:latin typeface="Avenir"/>
              <a:ea typeface="Avenir"/>
              <a:cs typeface="Avenir"/>
              <a:sym typeface="Avenir"/>
            </a:endParaRPr>
          </a:p>
        </p:txBody>
      </p:sp>
      <p:sp>
        <p:nvSpPr>
          <p:cNvPr id="270" name="Google Shape;270;p13"/>
          <p:cNvSpPr txBox="1"/>
          <p:nvPr/>
        </p:nvSpPr>
        <p:spPr>
          <a:xfrm>
            <a:off x="43311451" y="32196200"/>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Avenir"/>
                <a:ea typeface="Avenir"/>
                <a:cs typeface="Avenir"/>
                <a:sym typeface="Avenir"/>
              </a:rPr>
              <a:t>relocation suggestions</a:t>
            </a:r>
            <a:endParaRPr i="1" sz="1000">
              <a:solidFill>
                <a:srgbClr val="000000"/>
              </a:solidFill>
              <a:latin typeface="Avenir"/>
              <a:ea typeface="Avenir"/>
              <a:cs typeface="Avenir"/>
              <a:sym typeface="Avenir"/>
            </a:endParaRPr>
          </a:p>
        </p:txBody>
      </p:sp>
      <p:sp>
        <p:nvSpPr>
          <p:cNvPr id="271" name="Google Shape;271;p13"/>
          <p:cNvSpPr txBox="1"/>
          <p:nvPr/>
        </p:nvSpPr>
        <p:spPr>
          <a:xfrm>
            <a:off x="43107251" y="31656463"/>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Avenir"/>
                <a:ea typeface="Avenir"/>
                <a:cs typeface="Avenir"/>
                <a:sym typeface="Avenir"/>
              </a:rPr>
              <a:t>lifestyle suggestions</a:t>
            </a:r>
            <a:endParaRPr i="1" sz="1000">
              <a:solidFill>
                <a:srgbClr val="000000"/>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